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8288000" cy="10287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5B0F1-A843-4681-A72A-7E1FE1AE4767}" v="6" dt="2025-02-05T23:53:39.4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57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602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1602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r">
              <a:defRPr sz="700"/>
            </a:lvl1pPr>
          </a:lstStyle>
          <a:p>
            <a:fld id="{5F88BA99-A9E4-45CE-B654-977CDA1B5C2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6" tIns="26088" rIns="52176" bIns="260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6"/>
            <a:ext cx="7437120" cy="2759804"/>
          </a:xfrm>
          <a:prstGeom prst="rect">
            <a:avLst/>
          </a:prstGeom>
        </p:spPr>
        <p:txBody>
          <a:bodyPr vert="horz" lIns="52176" tIns="26088" rIns="52176" bIns="260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799"/>
            <a:ext cx="4028440" cy="351602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799"/>
            <a:ext cx="4028440" cy="351602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r">
              <a:defRPr sz="700"/>
            </a:lvl1pPr>
          </a:lstStyle>
          <a:p>
            <a:fld id="{EFEEBE3D-8BE1-4B32-A159-F85BD7442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EBE3D-8BE1-4B32-A159-F85BD7442B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5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must have online registration completed to attend Frosh Day on Friday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EBE3D-8BE1-4B32-A159-F85BD7442B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4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online payment program starting this summer</a:t>
            </a:r>
          </a:p>
          <a:p>
            <a:r>
              <a:rPr lang="en-US" dirty="0"/>
              <a:t>Be on the look out for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EBE3D-8BE1-4B32-A159-F85BD7442B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EBE3D-8BE1-4B32-A159-F85BD7442B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9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1369" y="3588119"/>
            <a:ext cx="9705974" cy="42742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288445" y="6003750"/>
            <a:ext cx="5749290" cy="713105"/>
          </a:xfrm>
          <a:custGeom>
            <a:avLst/>
            <a:gdLst/>
            <a:ahLst/>
            <a:cxnLst/>
            <a:rect l="l" t="t" r="r" b="b"/>
            <a:pathLst>
              <a:path w="5749290" h="713104">
                <a:moveTo>
                  <a:pt x="5732978" y="146408"/>
                </a:moveTo>
                <a:lnTo>
                  <a:pt x="5739259" y="134580"/>
                </a:lnTo>
                <a:lnTo>
                  <a:pt x="5747222" y="132514"/>
                </a:lnTo>
                <a:lnTo>
                  <a:pt x="5749288" y="140477"/>
                </a:lnTo>
                <a:lnTo>
                  <a:pt x="5746722" y="143692"/>
                </a:lnTo>
                <a:lnTo>
                  <a:pt x="5732978" y="146408"/>
                </a:lnTo>
                <a:close/>
              </a:path>
              <a:path w="5749290" h="713104">
                <a:moveTo>
                  <a:pt x="5696400" y="127334"/>
                </a:moveTo>
                <a:lnTo>
                  <a:pt x="5690296" y="126034"/>
                </a:lnTo>
                <a:lnTo>
                  <a:pt x="5697393" y="123783"/>
                </a:lnTo>
                <a:lnTo>
                  <a:pt x="5700998" y="122670"/>
                </a:lnTo>
                <a:lnTo>
                  <a:pt x="5710864" y="122185"/>
                </a:lnTo>
                <a:lnTo>
                  <a:pt x="5720197" y="124731"/>
                </a:lnTo>
                <a:lnTo>
                  <a:pt x="5724684" y="127714"/>
                </a:lnTo>
                <a:lnTo>
                  <a:pt x="5705840" y="123701"/>
                </a:lnTo>
                <a:lnTo>
                  <a:pt x="5697877" y="125767"/>
                </a:lnTo>
                <a:lnTo>
                  <a:pt x="5696400" y="127334"/>
                </a:lnTo>
                <a:close/>
              </a:path>
              <a:path w="5749290" h="713104">
                <a:moveTo>
                  <a:pt x="5674904" y="145326"/>
                </a:moveTo>
                <a:lnTo>
                  <a:pt x="5673889" y="137851"/>
                </a:lnTo>
                <a:lnTo>
                  <a:pt x="5673840" y="137488"/>
                </a:lnTo>
                <a:lnTo>
                  <a:pt x="5677438" y="130113"/>
                </a:lnTo>
                <a:lnTo>
                  <a:pt x="5684000" y="123723"/>
                </a:lnTo>
                <a:lnTo>
                  <a:pt x="5692005" y="118727"/>
                </a:lnTo>
                <a:lnTo>
                  <a:pt x="5691516" y="120651"/>
                </a:lnTo>
                <a:lnTo>
                  <a:pt x="5691063" y="122435"/>
                </a:lnTo>
                <a:lnTo>
                  <a:pt x="5688498" y="125651"/>
                </a:lnTo>
                <a:lnTo>
                  <a:pt x="5696400" y="127334"/>
                </a:lnTo>
                <a:lnTo>
                  <a:pt x="5691347" y="132693"/>
                </a:lnTo>
                <a:lnTo>
                  <a:pt x="5686247" y="136221"/>
                </a:lnTo>
                <a:lnTo>
                  <a:pt x="5681218" y="139411"/>
                </a:lnTo>
                <a:lnTo>
                  <a:pt x="5674904" y="145326"/>
                </a:lnTo>
                <a:close/>
              </a:path>
              <a:path w="5749290" h="713104">
                <a:moveTo>
                  <a:pt x="5726281" y="133697"/>
                </a:moveTo>
                <a:lnTo>
                  <a:pt x="5711887" y="130632"/>
                </a:lnTo>
                <a:lnTo>
                  <a:pt x="5705840" y="123701"/>
                </a:lnTo>
                <a:lnTo>
                  <a:pt x="5724684" y="127714"/>
                </a:lnTo>
                <a:lnTo>
                  <a:pt x="5728846" y="130481"/>
                </a:lnTo>
                <a:lnTo>
                  <a:pt x="5726281" y="133697"/>
                </a:lnTo>
                <a:close/>
              </a:path>
              <a:path w="5749290" h="713104">
                <a:moveTo>
                  <a:pt x="5723716" y="136912"/>
                </a:moveTo>
                <a:lnTo>
                  <a:pt x="5711121" y="134230"/>
                </a:lnTo>
                <a:lnTo>
                  <a:pt x="5713687" y="131015"/>
                </a:lnTo>
                <a:lnTo>
                  <a:pt x="5723716" y="136912"/>
                </a:lnTo>
                <a:close/>
              </a:path>
              <a:path w="5749290" h="713104">
                <a:moveTo>
                  <a:pt x="5381041" y="85648"/>
                </a:moveTo>
                <a:lnTo>
                  <a:pt x="5397265" y="76118"/>
                </a:lnTo>
                <a:lnTo>
                  <a:pt x="5396506" y="75956"/>
                </a:lnTo>
                <a:lnTo>
                  <a:pt x="5398468" y="64914"/>
                </a:lnTo>
                <a:lnTo>
                  <a:pt x="5398730" y="63445"/>
                </a:lnTo>
                <a:lnTo>
                  <a:pt x="5410675" y="78973"/>
                </a:lnTo>
                <a:lnTo>
                  <a:pt x="5381041" y="85648"/>
                </a:lnTo>
                <a:close/>
              </a:path>
              <a:path w="5749290" h="713104">
                <a:moveTo>
                  <a:pt x="5489503" y="95760"/>
                </a:moveTo>
                <a:lnTo>
                  <a:pt x="5470387" y="91689"/>
                </a:lnTo>
                <a:lnTo>
                  <a:pt x="5486841" y="82208"/>
                </a:lnTo>
                <a:lnTo>
                  <a:pt x="5489503" y="95760"/>
                </a:lnTo>
                <a:close/>
              </a:path>
              <a:path w="5749290" h="713104">
                <a:moveTo>
                  <a:pt x="5531897" y="104788"/>
                </a:moveTo>
                <a:lnTo>
                  <a:pt x="5489503" y="95760"/>
                </a:lnTo>
                <a:lnTo>
                  <a:pt x="5502831" y="85613"/>
                </a:lnTo>
                <a:lnTo>
                  <a:pt x="5538703" y="93252"/>
                </a:lnTo>
                <a:lnTo>
                  <a:pt x="5531897" y="104788"/>
                </a:lnTo>
                <a:close/>
              </a:path>
              <a:path w="5749290" h="713104">
                <a:moveTo>
                  <a:pt x="5563606" y="111540"/>
                </a:moveTo>
                <a:lnTo>
                  <a:pt x="5543930" y="107350"/>
                </a:lnTo>
                <a:lnTo>
                  <a:pt x="5542864" y="94138"/>
                </a:lnTo>
                <a:lnTo>
                  <a:pt x="5563554" y="98544"/>
                </a:lnTo>
                <a:lnTo>
                  <a:pt x="5563606" y="111540"/>
                </a:lnTo>
                <a:close/>
              </a:path>
              <a:path w="5749290" h="713104">
                <a:moveTo>
                  <a:pt x="5583999" y="115883"/>
                </a:moveTo>
                <a:lnTo>
                  <a:pt x="5569006" y="112690"/>
                </a:lnTo>
                <a:lnTo>
                  <a:pt x="5591442" y="104483"/>
                </a:lnTo>
                <a:lnTo>
                  <a:pt x="5583999" y="115883"/>
                </a:lnTo>
                <a:close/>
              </a:path>
              <a:path w="5749290" h="713104">
                <a:moveTo>
                  <a:pt x="5623306" y="124253"/>
                </a:moveTo>
                <a:lnTo>
                  <a:pt x="5600042" y="119299"/>
                </a:lnTo>
                <a:lnTo>
                  <a:pt x="5619330" y="110422"/>
                </a:lnTo>
                <a:lnTo>
                  <a:pt x="5636423" y="114062"/>
                </a:lnTo>
                <a:lnTo>
                  <a:pt x="5623306" y="124253"/>
                </a:lnTo>
                <a:close/>
              </a:path>
              <a:path w="5749290" h="713104">
                <a:moveTo>
                  <a:pt x="5637938" y="127369"/>
                </a:moveTo>
                <a:lnTo>
                  <a:pt x="5634873" y="126716"/>
                </a:lnTo>
                <a:lnTo>
                  <a:pt x="5636423" y="114062"/>
                </a:lnTo>
                <a:lnTo>
                  <a:pt x="5639403" y="114696"/>
                </a:lnTo>
                <a:lnTo>
                  <a:pt x="5637938" y="127369"/>
                </a:lnTo>
                <a:close/>
              </a:path>
              <a:path w="5749290" h="713104">
                <a:moveTo>
                  <a:pt x="5662678" y="121177"/>
                </a:moveTo>
                <a:lnTo>
                  <a:pt x="5663411" y="119809"/>
                </a:lnTo>
                <a:lnTo>
                  <a:pt x="5664339" y="120006"/>
                </a:lnTo>
                <a:lnTo>
                  <a:pt x="5662678" y="121177"/>
                </a:lnTo>
                <a:close/>
              </a:path>
              <a:path w="5749290" h="713104">
                <a:moveTo>
                  <a:pt x="5657167" y="131464"/>
                </a:moveTo>
                <a:lnTo>
                  <a:pt x="5650195" y="129979"/>
                </a:lnTo>
                <a:lnTo>
                  <a:pt x="5662678" y="121177"/>
                </a:lnTo>
                <a:lnTo>
                  <a:pt x="5657167" y="131464"/>
                </a:lnTo>
                <a:close/>
              </a:path>
              <a:path w="5749290" h="713104">
                <a:moveTo>
                  <a:pt x="5420625" y="94077"/>
                </a:moveTo>
                <a:lnTo>
                  <a:pt x="5415761" y="93041"/>
                </a:lnTo>
                <a:lnTo>
                  <a:pt x="5423270" y="81655"/>
                </a:lnTo>
                <a:lnTo>
                  <a:pt x="5420625" y="94077"/>
                </a:lnTo>
                <a:close/>
              </a:path>
              <a:path w="5749290" h="713104">
                <a:moveTo>
                  <a:pt x="5445814" y="99441"/>
                </a:moveTo>
                <a:lnTo>
                  <a:pt x="5431420" y="96376"/>
                </a:lnTo>
                <a:lnTo>
                  <a:pt x="5435865" y="84338"/>
                </a:lnTo>
                <a:lnTo>
                  <a:pt x="5445814" y="99441"/>
                </a:lnTo>
                <a:close/>
              </a:path>
              <a:path w="5749290" h="713104">
                <a:moveTo>
                  <a:pt x="5481222" y="119966"/>
                </a:moveTo>
                <a:lnTo>
                  <a:pt x="5453964" y="114161"/>
                </a:lnTo>
                <a:lnTo>
                  <a:pt x="5466392" y="103823"/>
                </a:lnTo>
                <a:lnTo>
                  <a:pt x="5468700" y="91330"/>
                </a:lnTo>
                <a:lnTo>
                  <a:pt x="5523576" y="103016"/>
                </a:lnTo>
                <a:lnTo>
                  <a:pt x="5508336" y="112755"/>
                </a:lnTo>
                <a:lnTo>
                  <a:pt x="5495067" y="109930"/>
                </a:lnTo>
                <a:lnTo>
                  <a:pt x="5481222" y="119966"/>
                </a:lnTo>
                <a:close/>
              </a:path>
              <a:path w="5749290" h="713104">
                <a:moveTo>
                  <a:pt x="5578955" y="127794"/>
                </a:moveTo>
                <a:lnTo>
                  <a:pt x="5576203" y="114223"/>
                </a:lnTo>
                <a:lnTo>
                  <a:pt x="5587251" y="116575"/>
                </a:lnTo>
                <a:lnTo>
                  <a:pt x="5578955" y="127794"/>
                </a:lnTo>
                <a:close/>
              </a:path>
              <a:path w="5749290" h="713104">
                <a:moveTo>
                  <a:pt x="5599120" y="127571"/>
                </a:moveTo>
                <a:lnTo>
                  <a:pt x="5603193" y="119970"/>
                </a:lnTo>
                <a:lnTo>
                  <a:pt x="5613312" y="122125"/>
                </a:lnTo>
                <a:lnTo>
                  <a:pt x="5599120" y="127571"/>
                </a:lnTo>
                <a:close/>
              </a:path>
              <a:path w="5749290" h="713104">
                <a:moveTo>
                  <a:pt x="5620337" y="136606"/>
                </a:moveTo>
                <a:lnTo>
                  <a:pt x="5626946" y="125029"/>
                </a:lnTo>
                <a:lnTo>
                  <a:pt x="5636336" y="127028"/>
                </a:lnTo>
                <a:lnTo>
                  <a:pt x="5620337" y="136606"/>
                </a:lnTo>
                <a:close/>
              </a:path>
              <a:path w="5749290" h="713104">
                <a:moveTo>
                  <a:pt x="5665317" y="146184"/>
                </a:moveTo>
                <a:lnTo>
                  <a:pt x="5656321" y="144269"/>
                </a:lnTo>
                <a:lnTo>
                  <a:pt x="5667962" y="133763"/>
                </a:lnTo>
                <a:lnTo>
                  <a:pt x="5665317" y="146184"/>
                </a:lnTo>
                <a:close/>
              </a:path>
              <a:path w="5749290" h="713104">
                <a:moveTo>
                  <a:pt x="5596947" y="131625"/>
                </a:moveTo>
                <a:lnTo>
                  <a:pt x="5591550" y="130476"/>
                </a:lnTo>
                <a:lnTo>
                  <a:pt x="5599120" y="127571"/>
                </a:lnTo>
                <a:lnTo>
                  <a:pt x="5596947" y="131625"/>
                </a:lnTo>
                <a:close/>
              </a:path>
              <a:path w="5749290" h="713104">
                <a:moveTo>
                  <a:pt x="5272243" y="75464"/>
                </a:moveTo>
                <a:lnTo>
                  <a:pt x="5266845" y="74314"/>
                </a:lnTo>
                <a:lnTo>
                  <a:pt x="5269490" y="61893"/>
                </a:lnTo>
                <a:lnTo>
                  <a:pt x="5274888" y="63042"/>
                </a:lnTo>
                <a:lnTo>
                  <a:pt x="5272243" y="75464"/>
                </a:lnTo>
                <a:close/>
              </a:path>
              <a:path w="5749290" h="713104">
                <a:moveTo>
                  <a:pt x="5328019" y="87341"/>
                </a:moveTo>
                <a:lnTo>
                  <a:pt x="5312529" y="84043"/>
                </a:lnTo>
                <a:lnTo>
                  <a:pt x="5323467" y="73387"/>
                </a:lnTo>
                <a:lnTo>
                  <a:pt x="5331282" y="75051"/>
                </a:lnTo>
                <a:lnTo>
                  <a:pt x="5328019" y="87341"/>
                </a:lnTo>
                <a:close/>
              </a:path>
              <a:path w="5749290" h="713104">
                <a:moveTo>
                  <a:pt x="5361606" y="82240"/>
                </a:moveTo>
                <a:lnTo>
                  <a:pt x="5361250" y="81433"/>
                </a:lnTo>
                <a:lnTo>
                  <a:pt x="5361504" y="81487"/>
                </a:lnTo>
                <a:lnTo>
                  <a:pt x="5361606" y="82240"/>
                </a:lnTo>
                <a:close/>
              </a:path>
              <a:path w="5749290" h="713104">
                <a:moveTo>
                  <a:pt x="5452165" y="113778"/>
                </a:moveTo>
                <a:lnTo>
                  <a:pt x="5381770" y="98788"/>
                </a:lnTo>
                <a:lnTo>
                  <a:pt x="5400974" y="89892"/>
                </a:lnTo>
                <a:lnTo>
                  <a:pt x="5453011" y="100974"/>
                </a:lnTo>
                <a:lnTo>
                  <a:pt x="5452165" y="113778"/>
                </a:lnTo>
                <a:close/>
              </a:path>
              <a:path w="5749290" h="713104">
                <a:moveTo>
                  <a:pt x="5579908" y="140981"/>
                </a:moveTo>
                <a:lnTo>
                  <a:pt x="5574510" y="139832"/>
                </a:lnTo>
                <a:lnTo>
                  <a:pt x="5580754" y="128177"/>
                </a:lnTo>
                <a:lnTo>
                  <a:pt x="5579908" y="140981"/>
                </a:lnTo>
                <a:close/>
              </a:path>
              <a:path w="5749290" h="713104">
                <a:moveTo>
                  <a:pt x="5583506" y="141747"/>
                </a:moveTo>
                <a:lnTo>
                  <a:pt x="5581707" y="141364"/>
                </a:lnTo>
                <a:lnTo>
                  <a:pt x="5585901" y="130003"/>
                </a:lnTo>
                <a:lnTo>
                  <a:pt x="5586151" y="129326"/>
                </a:lnTo>
                <a:lnTo>
                  <a:pt x="5587951" y="129709"/>
                </a:lnTo>
                <a:lnTo>
                  <a:pt x="5583506" y="141747"/>
                </a:lnTo>
                <a:close/>
              </a:path>
              <a:path w="5749290" h="713104">
                <a:moveTo>
                  <a:pt x="5367573" y="95764"/>
                </a:moveTo>
                <a:lnTo>
                  <a:pt x="5363328" y="94860"/>
                </a:lnTo>
                <a:lnTo>
                  <a:pt x="5361606" y="82240"/>
                </a:lnTo>
                <a:lnTo>
                  <a:pt x="5367573" y="95764"/>
                </a:lnTo>
                <a:close/>
              </a:path>
              <a:path w="5749290" h="713104">
                <a:moveTo>
                  <a:pt x="5451117" y="126540"/>
                </a:moveTo>
                <a:lnTo>
                  <a:pt x="5255204" y="84820"/>
                </a:lnTo>
                <a:lnTo>
                  <a:pt x="5270725" y="75140"/>
                </a:lnTo>
                <a:lnTo>
                  <a:pt x="5463759" y="116247"/>
                </a:lnTo>
                <a:lnTo>
                  <a:pt x="5451117" y="126540"/>
                </a:lnTo>
                <a:close/>
              </a:path>
              <a:path w="5749290" h="713104">
                <a:moveTo>
                  <a:pt x="5532198" y="143806"/>
                </a:moveTo>
                <a:lnTo>
                  <a:pt x="5524411" y="142148"/>
                </a:lnTo>
                <a:lnTo>
                  <a:pt x="5519606" y="128140"/>
                </a:lnTo>
                <a:lnTo>
                  <a:pt x="5542124" y="132935"/>
                </a:lnTo>
                <a:lnTo>
                  <a:pt x="5532198" y="143806"/>
                </a:lnTo>
                <a:close/>
              </a:path>
              <a:path w="5749290" h="713104">
                <a:moveTo>
                  <a:pt x="5105024" y="65824"/>
                </a:moveTo>
                <a:lnTo>
                  <a:pt x="5101426" y="65058"/>
                </a:lnTo>
                <a:lnTo>
                  <a:pt x="5109469" y="53786"/>
                </a:lnTo>
                <a:lnTo>
                  <a:pt x="5105024" y="65824"/>
                </a:lnTo>
                <a:close/>
              </a:path>
              <a:path w="5749290" h="713104">
                <a:moveTo>
                  <a:pt x="5112220" y="67356"/>
                </a:moveTo>
                <a:lnTo>
                  <a:pt x="5106823" y="66207"/>
                </a:lnTo>
                <a:lnTo>
                  <a:pt x="5123862" y="56851"/>
                </a:lnTo>
                <a:lnTo>
                  <a:pt x="5112220" y="67356"/>
                </a:lnTo>
                <a:close/>
              </a:path>
              <a:path w="5749290" h="713104">
                <a:moveTo>
                  <a:pt x="5281347" y="103372"/>
                </a:moveTo>
                <a:lnTo>
                  <a:pt x="5147136" y="74792"/>
                </a:lnTo>
                <a:lnTo>
                  <a:pt x="5154448" y="63364"/>
                </a:lnTo>
                <a:lnTo>
                  <a:pt x="5300747" y="94519"/>
                </a:lnTo>
                <a:lnTo>
                  <a:pt x="5281347" y="103372"/>
                </a:lnTo>
                <a:close/>
              </a:path>
              <a:path w="5749290" h="713104">
                <a:moveTo>
                  <a:pt x="5377745" y="123900"/>
                </a:moveTo>
                <a:lnTo>
                  <a:pt x="5304961" y="108401"/>
                </a:lnTo>
                <a:lnTo>
                  <a:pt x="5307747" y="96009"/>
                </a:lnTo>
                <a:lnTo>
                  <a:pt x="5377551" y="110874"/>
                </a:lnTo>
                <a:lnTo>
                  <a:pt x="5377745" y="123900"/>
                </a:lnTo>
                <a:close/>
              </a:path>
              <a:path w="5749290" h="713104">
                <a:moveTo>
                  <a:pt x="5087985" y="75180"/>
                </a:moveTo>
                <a:lnTo>
                  <a:pt x="5041964" y="65380"/>
                </a:lnTo>
                <a:lnTo>
                  <a:pt x="5061168" y="56485"/>
                </a:lnTo>
                <a:lnTo>
                  <a:pt x="5092429" y="63142"/>
                </a:lnTo>
                <a:lnTo>
                  <a:pt x="5087985" y="75180"/>
                </a:lnTo>
                <a:close/>
              </a:path>
              <a:path w="5749290" h="713104">
                <a:moveTo>
                  <a:pt x="5109125" y="79682"/>
                </a:moveTo>
                <a:lnTo>
                  <a:pt x="5087985" y="75180"/>
                </a:lnTo>
                <a:lnTo>
                  <a:pt x="5099626" y="64674"/>
                </a:lnTo>
                <a:lnTo>
                  <a:pt x="5110421" y="66973"/>
                </a:lnTo>
                <a:lnTo>
                  <a:pt x="5109125" y="79682"/>
                </a:lnTo>
                <a:close/>
              </a:path>
              <a:path w="5749290" h="713104">
                <a:moveTo>
                  <a:pt x="5173673" y="93427"/>
                </a:moveTo>
                <a:lnTo>
                  <a:pt x="5109575" y="79778"/>
                </a:lnTo>
                <a:lnTo>
                  <a:pt x="5137409" y="72720"/>
                </a:lnTo>
                <a:lnTo>
                  <a:pt x="5183599" y="82557"/>
                </a:lnTo>
                <a:lnTo>
                  <a:pt x="5173673" y="93427"/>
                </a:lnTo>
                <a:close/>
              </a:path>
              <a:path w="5749290" h="713104">
                <a:moveTo>
                  <a:pt x="5191047" y="97127"/>
                </a:moveTo>
                <a:lnTo>
                  <a:pt x="5190372" y="96984"/>
                </a:lnTo>
                <a:lnTo>
                  <a:pt x="5191387" y="84215"/>
                </a:lnTo>
                <a:lnTo>
                  <a:pt x="5203981" y="86897"/>
                </a:lnTo>
                <a:lnTo>
                  <a:pt x="5191047" y="97127"/>
                </a:lnTo>
                <a:close/>
              </a:path>
              <a:path w="5749290" h="713104">
                <a:moveTo>
                  <a:pt x="5249915" y="109663"/>
                </a:moveTo>
                <a:lnTo>
                  <a:pt x="5206733" y="100468"/>
                </a:lnTo>
                <a:lnTo>
                  <a:pt x="5220174" y="90345"/>
                </a:lnTo>
                <a:lnTo>
                  <a:pt x="5265941" y="100091"/>
                </a:lnTo>
                <a:lnTo>
                  <a:pt x="5249915" y="109663"/>
                </a:lnTo>
                <a:close/>
              </a:path>
              <a:path w="5749290" h="713104">
                <a:moveTo>
                  <a:pt x="5325481" y="125755"/>
                </a:moveTo>
                <a:lnTo>
                  <a:pt x="5329925" y="113717"/>
                </a:lnTo>
                <a:lnTo>
                  <a:pt x="5336307" y="115076"/>
                </a:lnTo>
                <a:lnTo>
                  <a:pt x="5325481" y="125755"/>
                </a:lnTo>
                <a:close/>
              </a:path>
              <a:path w="5749290" h="713104">
                <a:moveTo>
                  <a:pt x="4957820" y="60446"/>
                </a:moveTo>
                <a:lnTo>
                  <a:pt x="4940278" y="56711"/>
                </a:lnTo>
                <a:lnTo>
                  <a:pt x="4948743" y="45528"/>
                </a:lnTo>
                <a:lnTo>
                  <a:pt x="4958694" y="47648"/>
                </a:lnTo>
                <a:lnTo>
                  <a:pt x="4957820" y="60446"/>
                </a:lnTo>
                <a:close/>
              </a:path>
              <a:path w="5749290" h="713104">
                <a:moveTo>
                  <a:pt x="4993579" y="68061"/>
                </a:moveTo>
                <a:lnTo>
                  <a:pt x="4979186" y="64996"/>
                </a:lnTo>
                <a:lnTo>
                  <a:pt x="4981831" y="52575"/>
                </a:lnTo>
                <a:lnTo>
                  <a:pt x="4996225" y="55640"/>
                </a:lnTo>
                <a:lnTo>
                  <a:pt x="4993579" y="68061"/>
                </a:lnTo>
                <a:close/>
              </a:path>
              <a:path w="5749290" h="713104">
                <a:moveTo>
                  <a:pt x="5002575" y="69977"/>
                </a:moveTo>
                <a:lnTo>
                  <a:pt x="4999823" y="56406"/>
                </a:lnTo>
                <a:lnTo>
                  <a:pt x="5007020" y="57939"/>
                </a:lnTo>
                <a:lnTo>
                  <a:pt x="5002575" y="69977"/>
                </a:lnTo>
                <a:close/>
              </a:path>
              <a:path w="5749290" h="713104">
                <a:moveTo>
                  <a:pt x="5010672" y="71701"/>
                </a:moveTo>
                <a:lnTo>
                  <a:pt x="5006624" y="70839"/>
                </a:lnTo>
                <a:lnTo>
                  <a:pt x="5011518" y="58896"/>
                </a:lnTo>
                <a:lnTo>
                  <a:pt x="5017815" y="60237"/>
                </a:lnTo>
                <a:lnTo>
                  <a:pt x="5010672" y="71701"/>
                </a:lnTo>
                <a:close/>
              </a:path>
              <a:path w="5749290" h="713104">
                <a:moveTo>
                  <a:pt x="5104007" y="91577"/>
                </a:moveTo>
                <a:lnTo>
                  <a:pt x="5024082" y="74557"/>
                </a:lnTo>
                <a:lnTo>
                  <a:pt x="5023213" y="61387"/>
                </a:lnTo>
                <a:lnTo>
                  <a:pt x="5113427" y="80598"/>
                </a:lnTo>
                <a:lnTo>
                  <a:pt x="5104007" y="91577"/>
                </a:lnTo>
                <a:close/>
              </a:path>
              <a:path w="5749290" h="713104">
                <a:moveTo>
                  <a:pt x="5138614" y="98946"/>
                </a:moveTo>
                <a:lnTo>
                  <a:pt x="5111316" y="93133"/>
                </a:lnTo>
                <a:lnTo>
                  <a:pt x="5120371" y="82077"/>
                </a:lnTo>
                <a:lnTo>
                  <a:pt x="5142861" y="86866"/>
                </a:lnTo>
                <a:lnTo>
                  <a:pt x="5138614" y="98946"/>
                </a:lnTo>
                <a:close/>
              </a:path>
              <a:path w="5749290" h="713104">
                <a:moveTo>
                  <a:pt x="5005328" y="83548"/>
                </a:moveTo>
                <a:lnTo>
                  <a:pt x="4894902" y="60032"/>
                </a:lnTo>
                <a:lnTo>
                  <a:pt x="4912250" y="50742"/>
                </a:lnTo>
                <a:lnTo>
                  <a:pt x="5008873" y="71318"/>
                </a:lnTo>
                <a:lnTo>
                  <a:pt x="5005328" y="83548"/>
                </a:lnTo>
                <a:close/>
              </a:path>
              <a:path w="5749290" h="713104">
                <a:moveTo>
                  <a:pt x="5011326" y="84825"/>
                </a:moveTo>
                <a:lnTo>
                  <a:pt x="5010726" y="84697"/>
                </a:lnTo>
                <a:lnTo>
                  <a:pt x="5016970" y="73042"/>
                </a:lnTo>
                <a:lnTo>
                  <a:pt x="5011326" y="84825"/>
                </a:lnTo>
                <a:close/>
              </a:path>
              <a:path w="5749290" h="713104">
                <a:moveTo>
                  <a:pt x="5023085" y="100314"/>
                </a:moveTo>
                <a:lnTo>
                  <a:pt x="5013478" y="98268"/>
                </a:lnTo>
                <a:lnTo>
                  <a:pt x="5027790" y="88331"/>
                </a:lnTo>
                <a:lnTo>
                  <a:pt x="5029789" y="75772"/>
                </a:lnTo>
                <a:lnTo>
                  <a:pt x="5094337" y="89517"/>
                </a:lnTo>
                <a:lnTo>
                  <a:pt x="5100687" y="103855"/>
                </a:lnTo>
                <a:lnTo>
                  <a:pt x="5040357" y="91007"/>
                </a:lnTo>
                <a:lnTo>
                  <a:pt x="5023085" y="100314"/>
                </a:lnTo>
                <a:close/>
              </a:path>
              <a:path w="5749290" h="713104">
                <a:moveTo>
                  <a:pt x="5104286" y="104621"/>
                </a:moveTo>
                <a:lnTo>
                  <a:pt x="5100687" y="103855"/>
                </a:lnTo>
                <a:lnTo>
                  <a:pt x="5105132" y="91816"/>
                </a:lnTo>
                <a:lnTo>
                  <a:pt x="5104286" y="104621"/>
                </a:lnTo>
                <a:close/>
              </a:path>
              <a:path w="5749290" h="713104">
                <a:moveTo>
                  <a:pt x="4864144" y="66467"/>
                </a:moveTo>
                <a:lnTo>
                  <a:pt x="4864990" y="53663"/>
                </a:lnTo>
                <a:lnTo>
                  <a:pt x="4873986" y="55578"/>
                </a:lnTo>
                <a:lnTo>
                  <a:pt x="4864144" y="66467"/>
                </a:lnTo>
                <a:close/>
              </a:path>
              <a:path w="5749290" h="713104">
                <a:moveTo>
                  <a:pt x="5013478" y="98268"/>
                </a:moveTo>
                <a:lnTo>
                  <a:pt x="4883936" y="70682"/>
                </a:lnTo>
                <a:lnTo>
                  <a:pt x="4888380" y="58644"/>
                </a:lnTo>
                <a:lnTo>
                  <a:pt x="5014324" y="85464"/>
                </a:lnTo>
                <a:lnTo>
                  <a:pt x="5013478" y="98268"/>
                </a:lnTo>
                <a:close/>
              </a:path>
              <a:path w="5749290" h="713104">
                <a:moveTo>
                  <a:pt x="5065656" y="109379"/>
                </a:moveTo>
                <a:lnTo>
                  <a:pt x="5062057" y="108613"/>
                </a:lnTo>
                <a:lnTo>
                  <a:pt x="5070100" y="97341"/>
                </a:lnTo>
                <a:lnTo>
                  <a:pt x="5093490" y="102322"/>
                </a:lnTo>
                <a:lnTo>
                  <a:pt x="5065656" y="109379"/>
                </a:lnTo>
                <a:close/>
              </a:path>
              <a:path w="5749290" h="713104">
                <a:moveTo>
                  <a:pt x="4972555" y="102538"/>
                </a:moveTo>
                <a:lnTo>
                  <a:pt x="4778735" y="61264"/>
                </a:lnTo>
                <a:lnTo>
                  <a:pt x="4807047" y="54309"/>
                </a:lnTo>
                <a:lnTo>
                  <a:pt x="5003583" y="96161"/>
                </a:lnTo>
                <a:lnTo>
                  <a:pt x="4972555" y="102538"/>
                </a:lnTo>
                <a:close/>
              </a:path>
              <a:path w="5749290" h="713104">
                <a:moveTo>
                  <a:pt x="4588126" y="46643"/>
                </a:moveTo>
                <a:lnTo>
                  <a:pt x="4523607" y="32904"/>
                </a:lnTo>
                <a:lnTo>
                  <a:pt x="4550514" y="25649"/>
                </a:lnTo>
                <a:lnTo>
                  <a:pt x="4579107" y="18753"/>
                </a:lnTo>
                <a:lnTo>
                  <a:pt x="4609609" y="25249"/>
                </a:lnTo>
                <a:lnTo>
                  <a:pt x="4588126" y="46643"/>
                </a:lnTo>
                <a:close/>
              </a:path>
              <a:path w="5749290" h="713104">
                <a:moveTo>
                  <a:pt x="4695126" y="56444"/>
                </a:moveTo>
                <a:lnTo>
                  <a:pt x="4697012" y="43861"/>
                </a:lnTo>
                <a:lnTo>
                  <a:pt x="4697771" y="44023"/>
                </a:lnTo>
                <a:lnTo>
                  <a:pt x="4695126" y="56444"/>
                </a:lnTo>
                <a:close/>
              </a:path>
              <a:path w="5749290" h="713104">
                <a:moveTo>
                  <a:pt x="4920842" y="104511"/>
                </a:moveTo>
                <a:lnTo>
                  <a:pt x="4730042" y="63880"/>
                </a:lnTo>
                <a:lnTo>
                  <a:pt x="4747249" y="54559"/>
                </a:lnTo>
                <a:lnTo>
                  <a:pt x="4927395" y="92921"/>
                </a:lnTo>
                <a:lnTo>
                  <a:pt x="4920842" y="104511"/>
                </a:lnTo>
                <a:close/>
              </a:path>
              <a:path w="5749290" h="713104">
                <a:moveTo>
                  <a:pt x="4629508" y="55456"/>
                </a:moveTo>
                <a:lnTo>
                  <a:pt x="4618713" y="53157"/>
                </a:lnTo>
                <a:lnTo>
                  <a:pt x="4605165" y="37287"/>
                </a:lnTo>
                <a:lnTo>
                  <a:pt x="4631474" y="42890"/>
                </a:lnTo>
                <a:lnTo>
                  <a:pt x="4629508" y="55456"/>
                </a:lnTo>
                <a:close/>
              </a:path>
              <a:path w="5749290" h="713104">
                <a:moveTo>
                  <a:pt x="4833606" y="98919"/>
                </a:moveTo>
                <a:lnTo>
                  <a:pt x="4629508" y="55456"/>
                </a:lnTo>
                <a:lnTo>
                  <a:pt x="4644926" y="45754"/>
                </a:lnTo>
                <a:lnTo>
                  <a:pt x="4841492" y="87613"/>
                </a:lnTo>
                <a:lnTo>
                  <a:pt x="4833606" y="98919"/>
                </a:lnTo>
                <a:close/>
              </a:path>
              <a:path w="5749290" h="713104">
                <a:moveTo>
                  <a:pt x="4496532" y="40123"/>
                </a:moveTo>
                <a:lnTo>
                  <a:pt x="4439520" y="27982"/>
                </a:lnTo>
                <a:lnTo>
                  <a:pt x="4450852" y="17411"/>
                </a:lnTo>
                <a:lnTo>
                  <a:pt x="4484671" y="24613"/>
                </a:lnTo>
                <a:lnTo>
                  <a:pt x="4496532" y="40123"/>
                </a:lnTo>
                <a:close/>
              </a:path>
              <a:path w="5749290" h="713104">
                <a:moveTo>
                  <a:pt x="4726236" y="89039"/>
                </a:moveTo>
                <a:lnTo>
                  <a:pt x="4511713" y="43356"/>
                </a:lnTo>
                <a:lnTo>
                  <a:pt x="4513599" y="30773"/>
                </a:lnTo>
                <a:lnTo>
                  <a:pt x="4732204" y="77325"/>
                </a:lnTo>
                <a:lnTo>
                  <a:pt x="4726236" y="89039"/>
                </a:lnTo>
                <a:close/>
              </a:path>
              <a:path w="5749290" h="713104">
                <a:moveTo>
                  <a:pt x="4756153" y="95410"/>
                </a:moveTo>
                <a:lnTo>
                  <a:pt x="4743983" y="79833"/>
                </a:lnTo>
                <a:lnTo>
                  <a:pt x="4768047" y="84958"/>
                </a:lnTo>
                <a:lnTo>
                  <a:pt x="4767770" y="89160"/>
                </a:lnTo>
                <a:lnTo>
                  <a:pt x="4756153" y="95410"/>
                </a:lnTo>
                <a:close/>
              </a:path>
              <a:path w="5749290" h="713104">
                <a:moveTo>
                  <a:pt x="4767770" y="89160"/>
                </a:moveTo>
                <a:lnTo>
                  <a:pt x="4768047" y="84958"/>
                </a:lnTo>
                <a:lnTo>
                  <a:pt x="4773445" y="86107"/>
                </a:lnTo>
                <a:lnTo>
                  <a:pt x="4767770" y="89160"/>
                </a:lnTo>
                <a:close/>
              </a:path>
              <a:path w="5749290" h="713104">
                <a:moveTo>
                  <a:pt x="4787330" y="102049"/>
                </a:moveTo>
                <a:lnTo>
                  <a:pt x="4767202" y="97762"/>
                </a:lnTo>
                <a:lnTo>
                  <a:pt x="4767770" y="89160"/>
                </a:lnTo>
                <a:lnTo>
                  <a:pt x="4773445" y="86107"/>
                </a:lnTo>
                <a:lnTo>
                  <a:pt x="4810779" y="94057"/>
                </a:lnTo>
                <a:lnTo>
                  <a:pt x="4787330" y="102049"/>
                </a:lnTo>
                <a:close/>
              </a:path>
              <a:path w="5749290" h="713104">
                <a:moveTo>
                  <a:pt x="4368167" y="25773"/>
                </a:moveTo>
                <a:lnTo>
                  <a:pt x="4360183" y="24072"/>
                </a:lnTo>
                <a:lnTo>
                  <a:pt x="4369575" y="13088"/>
                </a:lnTo>
                <a:lnTo>
                  <a:pt x="4368167" y="25773"/>
                </a:lnTo>
                <a:close/>
              </a:path>
              <a:path w="5749290" h="713104">
                <a:moveTo>
                  <a:pt x="4403027" y="33196"/>
                </a:moveTo>
                <a:lnTo>
                  <a:pt x="4397517" y="32023"/>
                </a:lnTo>
                <a:lnTo>
                  <a:pt x="4401961" y="19984"/>
                </a:lnTo>
                <a:lnTo>
                  <a:pt x="4403027" y="33196"/>
                </a:lnTo>
                <a:close/>
              </a:path>
              <a:path w="5749290" h="713104">
                <a:moveTo>
                  <a:pt x="4670772" y="90213"/>
                </a:moveTo>
                <a:lnTo>
                  <a:pt x="4411911" y="35088"/>
                </a:lnTo>
                <a:lnTo>
                  <a:pt x="4430496" y="26061"/>
                </a:lnTo>
                <a:lnTo>
                  <a:pt x="4702570" y="83999"/>
                </a:lnTo>
                <a:lnTo>
                  <a:pt x="4670772" y="90213"/>
                </a:lnTo>
                <a:close/>
              </a:path>
              <a:path w="5749290" h="713104">
                <a:moveTo>
                  <a:pt x="4380703" y="41427"/>
                </a:moveTo>
                <a:lnTo>
                  <a:pt x="4323634" y="29274"/>
                </a:lnTo>
                <a:lnTo>
                  <a:pt x="4340842" y="19954"/>
                </a:lnTo>
                <a:lnTo>
                  <a:pt x="4381914" y="28700"/>
                </a:lnTo>
                <a:lnTo>
                  <a:pt x="4380703" y="41427"/>
                </a:lnTo>
                <a:close/>
              </a:path>
              <a:path w="5749290" h="713104">
                <a:moveTo>
                  <a:pt x="4579966" y="83860"/>
                </a:moveTo>
                <a:lnTo>
                  <a:pt x="4410784" y="47832"/>
                </a:lnTo>
                <a:lnTo>
                  <a:pt x="4416858" y="36141"/>
                </a:lnTo>
                <a:lnTo>
                  <a:pt x="4603161" y="75815"/>
                </a:lnTo>
                <a:lnTo>
                  <a:pt x="4579966" y="83860"/>
                </a:lnTo>
                <a:close/>
              </a:path>
              <a:path w="5749290" h="713104">
                <a:moveTo>
                  <a:pt x="4606333" y="102460"/>
                </a:moveTo>
                <a:lnTo>
                  <a:pt x="4607657" y="89757"/>
                </a:lnTo>
                <a:lnTo>
                  <a:pt x="4621882" y="92786"/>
                </a:lnTo>
                <a:lnTo>
                  <a:pt x="4624218" y="80299"/>
                </a:lnTo>
                <a:lnTo>
                  <a:pt x="4665857" y="89166"/>
                </a:lnTo>
                <a:lnTo>
                  <a:pt x="4638637" y="96354"/>
                </a:lnTo>
                <a:lnTo>
                  <a:pt x="4606333" y="102460"/>
                </a:lnTo>
                <a:close/>
              </a:path>
              <a:path w="5749290" h="713104">
                <a:moveTo>
                  <a:pt x="4216129" y="19365"/>
                </a:moveTo>
                <a:lnTo>
                  <a:pt x="4192514" y="14337"/>
                </a:lnTo>
                <a:lnTo>
                  <a:pt x="4186164" y="0"/>
                </a:lnTo>
                <a:lnTo>
                  <a:pt x="4204634" y="3933"/>
                </a:lnTo>
                <a:lnTo>
                  <a:pt x="4216129" y="19365"/>
                </a:lnTo>
                <a:close/>
              </a:path>
              <a:path w="5749290" h="713104">
                <a:moveTo>
                  <a:pt x="4245231" y="16481"/>
                </a:moveTo>
                <a:lnTo>
                  <a:pt x="4246381" y="12823"/>
                </a:lnTo>
                <a:lnTo>
                  <a:pt x="4250935" y="13793"/>
                </a:lnTo>
                <a:lnTo>
                  <a:pt x="4245231" y="16481"/>
                </a:lnTo>
                <a:close/>
              </a:path>
              <a:path w="5749290" h="713104">
                <a:moveTo>
                  <a:pt x="4289176" y="34921"/>
                </a:moveTo>
                <a:lnTo>
                  <a:pt x="4286073" y="34260"/>
                </a:lnTo>
                <a:lnTo>
                  <a:pt x="4288719" y="21839"/>
                </a:lnTo>
                <a:lnTo>
                  <a:pt x="4289176" y="34921"/>
                </a:lnTo>
                <a:close/>
              </a:path>
              <a:path w="5749290" h="713104">
                <a:moveTo>
                  <a:pt x="4527843" y="85745"/>
                </a:moveTo>
                <a:lnTo>
                  <a:pt x="4289176" y="34921"/>
                </a:lnTo>
                <a:lnTo>
                  <a:pt x="4293526" y="22862"/>
                </a:lnTo>
                <a:lnTo>
                  <a:pt x="4530132" y="73248"/>
                </a:lnTo>
                <a:lnTo>
                  <a:pt x="4528360" y="82919"/>
                </a:lnTo>
                <a:lnTo>
                  <a:pt x="4527843" y="85745"/>
                </a:lnTo>
                <a:close/>
              </a:path>
              <a:path w="5749290" h="713104">
                <a:moveTo>
                  <a:pt x="4539954" y="85388"/>
                </a:moveTo>
                <a:lnTo>
                  <a:pt x="4540608" y="75479"/>
                </a:lnTo>
                <a:lnTo>
                  <a:pt x="4559078" y="79412"/>
                </a:lnTo>
                <a:lnTo>
                  <a:pt x="4539954" y="85388"/>
                </a:lnTo>
                <a:close/>
              </a:path>
              <a:path w="5749290" h="713104">
                <a:moveTo>
                  <a:pt x="4242555" y="24993"/>
                </a:moveTo>
                <a:lnTo>
                  <a:pt x="4231956" y="22736"/>
                </a:lnTo>
                <a:lnTo>
                  <a:pt x="4245231" y="16481"/>
                </a:lnTo>
                <a:lnTo>
                  <a:pt x="4242555" y="24993"/>
                </a:lnTo>
                <a:close/>
              </a:path>
              <a:path w="5749290" h="713104">
                <a:moveTo>
                  <a:pt x="4539762" y="88283"/>
                </a:moveTo>
                <a:lnTo>
                  <a:pt x="4534365" y="87134"/>
                </a:lnTo>
                <a:lnTo>
                  <a:pt x="4539954" y="85388"/>
                </a:lnTo>
                <a:lnTo>
                  <a:pt x="4539762" y="88283"/>
                </a:lnTo>
                <a:close/>
              </a:path>
              <a:path w="5749290" h="713104">
                <a:moveTo>
                  <a:pt x="4139491" y="16030"/>
                </a:moveTo>
                <a:lnTo>
                  <a:pt x="4120825" y="12055"/>
                </a:lnTo>
                <a:lnTo>
                  <a:pt x="4128896" y="789"/>
                </a:lnTo>
                <a:lnTo>
                  <a:pt x="4140338" y="3226"/>
                </a:lnTo>
                <a:lnTo>
                  <a:pt x="4139491" y="16030"/>
                </a:lnTo>
                <a:close/>
              </a:path>
              <a:path w="5749290" h="713104">
                <a:moveTo>
                  <a:pt x="4151205" y="18525"/>
                </a:moveTo>
                <a:lnTo>
                  <a:pt x="4146688" y="17563"/>
                </a:lnTo>
                <a:lnTo>
                  <a:pt x="4160129" y="7440"/>
                </a:lnTo>
                <a:lnTo>
                  <a:pt x="4151205" y="18525"/>
                </a:lnTo>
                <a:close/>
              </a:path>
              <a:path w="5749290" h="713104">
                <a:moveTo>
                  <a:pt x="4267235" y="43233"/>
                </a:moveTo>
                <a:lnTo>
                  <a:pt x="4174801" y="23549"/>
                </a:lnTo>
                <a:lnTo>
                  <a:pt x="4176012" y="10823"/>
                </a:lnTo>
                <a:lnTo>
                  <a:pt x="4263724" y="29501"/>
                </a:lnTo>
                <a:lnTo>
                  <a:pt x="4267235" y="43233"/>
                </a:lnTo>
                <a:close/>
              </a:path>
              <a:path w="5749290" h="713104">
                <a:moveTo>
                  <a:pt x="4429839" y="77860"/>
                </a:moveTo>
                <a:lnTo>
                  <a:pt x="4267235" y="43233"/>
                </a:lnTo>
                <a:lnTo>
                  <a:pt x="4281378" y="33260"/>
                </a:lnTo>
                <a:lnTo>
                  <a:pt x="4440215" y="67085"/>
                </a:lnTo>
                <a:lnTo>
                  <a:pt x="4429839" y="77860"/>
                </a:lnTo>
                <a:close/>
              </a:path>
              <a:path w="5749290" h="713104">
                <a:moveTo>
                  <a:pt x="4448110" y="94735"/>
                </a:moveTo>
                <a:lnTo>
                  <a:pt x="4444511" y="93969"/>
                </a:lnTo>
                <a:lnTo>
                  <a:pt x="4452554" y="82697"/>
                </a:lnTo>
                <a:lnTo>
                  <a:pt x="4449801" y="69126"/>
                </a:lnTo>
                <a:lnTo>
                  <a:pt x="4493123" y="78352"/>
                </a:lnTo>
                <a:lnTo>
                  <a:pt x="4460397" y="84367"/>
                </a:lnTo>
                <a:lnTo>
                  <a:pt x="4448110" y="94735"/>
                </a:lnTo>
                <a:close/>
              </a:path>
              <a:path w="5749290" h="713104">
                <a:moveTo>
                  <a:pt x="4501133" y="93042"/>
                </a:moveTo>
                <a:lnTo>
                  <a:pt x="4501978" y="80237"/>
                </a:lnTo>
                <a:lnTo>
                  <a:pt x="4509175" y="81770"/>
                </a:lnTo>
                <a:lnTo>
                  <a:pt x="4501133" y="93042"/>
                </a:lnTo>
                <a:close/>
              </a:path>
              <a:path w="5749290" h="713104">
                <a:moveTo>
                  <a:pt x="4099063" y="20406"/>
                </a:moveTo>
                <a:lnTo>
                  <a:pt x="4091866" y="18873"/>
                </a:lnTo>
                <a:lnTo>
                  <a:pt x="4093612" y="6260"/>
                </a:lnTo>
                <a:lnTo>
                  <a:pt x="4103507" y="8367"/>
                </a:lnTo>
                <a:lnTo>
                  <a:pt x="4099063" y="20406"/>
                </a:lnTo>
                <a:close/>
              </a:path>
              <a:path w="5749290" h="713104">
                <a:moveTo>
                  <a:pt x="4135047" y="28068"/>
                </a:moveTo>
                <a:lnTo>
                  <a:pt x="4099063" y="20406"/>
                </a:lnTo>
                <a:lnTo>
                  <a:pt x="4115736" y="10972"/>
                </a:lnTo>
                <a:lnTo>
                  <a:pt x="4150146" y="18299"/>
                </a:lnTo>
                <a:lnTo>
                  <a:pt x="4135047" y="28068"/>
                </a:lnTo>
                <a:close/>
              </a:path>
              <a:path w="5749290" h="713104">
                <a:moveTo>
                  <a:pt x="4372486" y="78631"/>
                </a:moveTo>
                <a:lnTo>
                  <a:pt x="4167433" y="34965"/>
                </a:lnTo>
                <a:lnTo>
                  <a:pt x="4175223" y="23639"/>
                </a:lnTo>
                <a:lnTo>
                  <a:pt x="4375188" y="66222"/>
                </a:lnTo>
                <a:lnTo>
                  <a:pt x="4372486" y="78631"/>
                </a:lnTo>
                <a:close/>
              </a:path>
              <a:path w="5749290" h="713104">
                <a:moveTo>
                  <a:pt x="4350106" y="86850"/>
                </a:moveTo>
                <a:lnTo>
                  <a:pt x="4080225" y="29379"/>
                </a:lnTo>
                <a:lnTo>
                  <a:pt x="4088717" y="18203"/>
                </a:lnTo>
                <a:lnTo>
                  <a:pt x="4385137" y="81325"/>
                </a:lnTo>
                <a:lnTo>
                  <a:pt x="4350106" y="86850"/>
                </a:lnTo>
                <a:close/>
              </a:path>
              <a:path w="5749290" h="713104">
                <a:moveTo>
                  <a:pt x="3978848" y="20775"/>
                </a:moveTo>
                <a:lnTo>
                  <a:pt x="3959563" y="16669"/>
                </a:lnTo>
                <a:lnTo>
                  <a:pt x="3975871" y="7157"/>
                </a:lnTo>
                <a:lnTo>
                  <a:pt x="3980116" y="8061"/>
                </a:lnTo>
                <a:lnTo>
                  <a:pt x="3978848" y="20775"/>
                </a:lnTo>
                <a:close/>
              </a:path>
              <a:path w="5749290" h="713104">
                <a:moveTo>
                  <a:pt x="4319208" y="93255"/>
                </a:moveTo>
                <a:lnTo>
                  <a:pt x="4055905" y="37185"/>
                </a:lnTo>
                <a:lnTo>
                  <a:pt x="4062233" y="25547"/>
                </a:lnTo>
                <a:lnTo>
                  <a:pt x="4327785" y="82097"/>
                </a:lnTo>
                <a:lnTo>
                  <a:pt x="4319208" y="93255"/>
                </a:lnTo>
                <a:close/>
              </a:path>
              <a:path w="5749290" h="713104">
                <a:moveTo>
                  <a:pt x="3928531" y="19214"/>
                </a:moveTo>
                <a:lnTo>
                  <a:pt x="3929623" y="10293"/>
                </a:lnTo>
                <a:lnTo>
                  <a:pt x="3957033" y="16130"/>
                </a:lnTo>
                <a:lnTo>
                  <a:pt x="3928531" y="19214"/>
                </a:lnTo>
                <a:close/>
              </a:path>
              <a:path w="5749290" h="713104">
                <a:moveTo>
                  <a:pt x="3928353" y="35992"/>
                </a:moveTo>
                <a:lnTo>
                  <a:pt x="3957033" y="16130"/>
                </a:lnTo>
                <a:lnTo>
                  <a:pt x="4244602" y="77368"/>
                </a:lnTo>
                <a:lnTo>
                  <a:pt x="4233040" y="87890"/>
                </a:lnTo>
                <a:lnTo>
                  <a:pt x="3947641" y="27114"/>
                </a:lnTo>
                <a:lnTo>
                  <a:pt x="3928353" y="35992"/>
                </a:lnTo>
                <a:close/>
              </a:path>
              <a:path w="5749290" h="713104">
                <a:moveTo>
                  <a:pt x="4299835" y="102115"/>
                </a:moveTo>
                <a:lnTo>
                  <a:pt x="4296127" y="88340"/>
                </a:lnTo>
                <a:lnTo>
                  <a:pt x="4322272" y="93908"/>
                </a:lnTo>
                <a:lnTo>
                  <a:pt x="4299835" y="102115"/>
                </a:lnTo>
                <a:close/>
              </a:path>
              <a:path w="5749290" h="713104">
                <a:moveTo>
                  <a:pt x="3928074" y="22948"/>
                </a:moveTo>
                <a:lnTo>
                  <a:pt x="3916604" y="20505"/>
                </a:lnTo>
                <a:lnTo>
                  <a:pt x="3928531" y="19214"/>
                </a:lnTo>
                <a:lnTo>
                  <a:pt x="3928074" y="22948"/>
                </a:lnTo>
                <a:close/>
              </a:path>
              <a:path w="5749290" h="713104">
                <a:moveTo>
                  <a:pt x="3904117" y="43816"/>
                </a:moveTo>
                <a:lnTo>
                  <a:pt x="3815956" y="25042"/>
                </a:lnTo>
                <a:lnTo>
                  <a:pt x="3843705" y="17966"/>
                </a:lnTo>
                <a:lnTo>
                  <a:pt x="3864256" y="22342"/>
                </a:lnTo>
                <a:lnTo>
                  <a:pt x="3885765" y="13938"/>
                </a:lnTo>
                <a:lnTo>
                  <a:pt x="3905809" y="18206"/>
                </a:lnTo>
                <a:lnTo>
                  <a:pt x="3904117" y="43816"/>
                </a:lnTo>
                <a:close/>
              </a:path>
              <a:path w="5749290" h="713104">
                <a:moveTo>
                  <a:pt x="3949943" y="40590"/>
                </a:moveTo>
                <a:lnTo>
                  <a:pt x="3952588" y="28168"/>
                </a:lnTo>
                <a:lnTo>
                  <a:pt x="3953616" y="28387"/>
                </a:lnTo>
                <a:lnTo>
                  <a:pt x="3949943" y="40590"/>
                </a:lnTo>
                <a:close/>
              </a:path>
              <a:path w="5749290" h="713104">
                <a:moveTo>
                  <a:pt x="4209113" y="95780"/>
                </a:moveTo>
                <a:lnTo>
                  <a:pt x="3957140" y="42122"/>
                </a:lnTo>
                <a:lnTo>
                  <a:pt x="3953616" y="28387"/>
                </a:lnTo>
                <a:lnTo>
                  <a:pt x="4229493" y="87135"/>
                </a:lnTo>
                <a:lnTo>
                  <a:pt x="4209113" y="95780"/>
                </a:lnTo>
                <a:close/>
              </a:path>
              <a:path w="5749290" h="713104">
                <a:moveTo>
                  <a:pt x="4069063" y="78941"/>
                </a:moveTo>
                <a:lnTo>
                  <a:pt x="3917808" y="46731"/>
                </a:lnTo>
                <a:lnTo>
                  <a:pt x="3932626" y="36902"/>
                </a:lnTo>
                <a:lnTo>
                  <a:pt x="4075578" y="67344"/>
                </a:lnTo>
                <a:lnTo>
                  <a:pt x="4069063" y="78941"/>
                </a:lnTo>
                <a:close/>
              </a:path>
              <a:path w="5749290" h="713104">
                <a:moveTo>
                  <a:pt x="4138379" y="93702"/>
                </a:moveTo>
                <a:lnTo>
                  <a:pt x="4081282" y="81543"/>
                </a:lnTo>
                <a:lnTo>
                  <a:pt x="4081285" y="68559"/>
                </a:lnTo>
                <a:lnTo>
                  <a:pt x="4153253" y="83885"/>
                </a:lnTo>
                <a:lnTo>
                  <a:pt x="4138379" y="93702"/>
                </a:lnTo>
                <a:close/>
              </a:path>
              <a:path w="5749290" h="713104">
                <a:moveTo>
                  <a:pt x="4153447" y="96911"/>
                </a:moveTo>
                <a:lnTo>
                  <a:pt x="4150608" y="96306"/>
                </a:lnTo>
                <a:lnTo>
                  <a:pt x="4153253" y="83885"/>
                </a:lnTo>
                <a:lnTo>
                  <a:pt x="4162146" y="85778"/>
                </a:lnTo>
                <a:lnTo>
                  <a:pt x="4153447" y="96911"/>
                </a:lnTo>
                <a:close/>
              </a:path>
              <a:path w="5749290" h="713104">
                <a:moveTo>
                  <a:pt x="3766531" y="27501"/>
                </a:moveTo>
                <a:lnTo>
                  <a:pt x="3754808" y="25005"/>
                </a:lnTo>
                <a:lnTo>
                  <a:pt x="3767152" y="14649"/>
                </a:lnTo>
                <a:lnTo>
                  <a:pt x="3769176" y="15080"/>
                </a:lnTo>
                <a:lnTo>
                  <a:pt x="3766531" y="27501"/>
                </a:lnTo>
                <a:close/>
              </a:path>
              <a:path w="5749290" h="713104">
                <a:moveTo>
                  <a:pt x="3791720" y="32865"/>
                </a:moveTo>
                <a:lnTo>
                  <a:pt x="3766531" y="27501"/>
                </a:lnTo>
                <a:lnTo>
                  <a:pt x="3769176" y="15080"/>
                </a:lnTo>
                <a:lnTo>
                  <a:pt x="3794365" y="20444"/>
                </a:lnTo>
                <a:lnTo>
                  <a:pt x="3791720" y="32865"/>
                </a:lnTo>
                <a:close/>
              </a:path>
              <a:path w="5749290" h="713104">
                <a:moveTo>
                  <a:pt x="4051278" y="88138"/>
                </a:moveTo>
                <a:lnTo>
                  <a:pt x="3791720" y="32865"/>
                </a:lnTo>
                <a:lnTo>
                  <a:pt x="3803755" y="22443"/>
                </a:lnTo>
                <a:lnTo>
                  <a:pt x="4061322" y="77293"/>
                </a:lnTo>
                <a:lnTo>
                  <a:pt x="4051278" y="88138"/>
                </a:lnTo>
                <a:close/>
              </a:path>
              <a:path w="5749290" h="713104">
                <a:moveTo>
                  <a:pt x="4108380" y="100298"/>
                </a:moveTo>
                <a:lnTo>
                  <a:pt x="4099384" y="98383"/>
                </a:lnTo>
                <a:lnTo>
                  <a:pt x="4103435" y="86261"/>
                </a:lnTo>
                <a:lnTo>
                  <a:pt x="4109226" y="87494"/>
                </a:lnTo>
                <a:lnTo>
                  <a:pt x="4108380" y="100298"/>
                </a:lnTo>
                <a:close/>
              </a:path>
              <a:path w="5749290" h="713104">
                <a:moveTo>
                  <a:pt x="4110179" y="100681"/>
                </a:moveTo>
                <a:lnTo>
                  <a:pt x="4118222" y="89409"/>
                </a:lnTo>
                <a:lnTo>
                  <a:pt x="4126066" y="91080"/>
                </a:lnTo>
                <a:lnTo>
                  <a:pt x="4110179" y="100681"/>
                </a:lnTo>
                <a:close/>
              </a:path>
              <a:path w="5749290" h="713104">
                <a:moveTo>
                  <a:pt x="3989290" y="100908"/>
                </a:moveTo>
                <a:lnTo>
                  <a:pt x="3686573" y="36444"/>
                </a:lnTo>
                <a:lnTo>
                  <a:pt x="3715254" y="16582"/>
                </a:lnTo>
                <a:lnTo>
                  <a:pt x="4050530" y="87979"/>
                </a:lnTo>
                <a:lnTo>
                  <a:pt x="4048161" y="100459"/>
                </a:lnTo>
                <a:lnTo>
                  <a:pt x="4020554" y="94580"/>
                </a:lnTo>
                <a:lnTo>
                  <a:pt x="3989290" y="100908"/>
                </a:lnTo>
                <a:close/>
              </a:path>
              <a:path w="5749290" h="713104">
                <a:moveTo>
                  <a:pt x="4057157" y="102375"/>
                </a:moveTo>
                <a:lnTo>
                  <a:pt x="4048161" y="100459"/>
                </a:lnTo>
                <a:lnTo>
                  <a:pt x="4058002" y="89570"/>
                </a:lnTo>
                <a:lnTo>
                  <a:pt x="4057157" y="102375"/>
                </a:lnTo>
                <a:close/>
              </a:path>
              <a:path w="5749290" h="713104">
                <a:moveTo>
                  <a:pt x="3671674" y="33271"/>
                </a:moveTo>
                <a:lnTo>
                  <a:pt x="3646541" y="27919"/>
                </a:lnTo>
                <a:lnTo>
                  <a:pt x="3658070" y="17389"/>
                </a:lnTo>
                <a:lnTo>
                  <a:pt x="3673476" y="20670"/>
                </a:lnTo>
                <a:lnTo>
                  <a:pt x="3671674" y="33271"/>
                </a:lnTo>
                <a:close/>
              </a:path>
              <a:path w="5749290" h="713104">
                <a:moveTo>
                  <a:pt x="4034720" y="110582"/>
                </a:moveTo>
                <a:lnTo>
                  <a:pt x="4029323" y="109433"/>
                </a:lnTo>
                <a:lnTo>
                  <a:pt x="4037366" y="98161"/>
                </a:lnTo>
                <a:lnTo>
                  <a:pt x="4040964" y="98927"/>
                </a:lnTo>
                <a:lnTo>
                  <a:pt x="4034720" y="110582"/>
                </a:lnTo>
                <a:close/>
              </a:path>
              <a:path w="5749290" h="713104">
                <a:moveTo>
                  <a:pt x="3907001" y="96369"/>
                </a:moveTo>
                <a:lnTo>
                  <a:pt x="3621856" y="35647"/>
                </a:lnTo>
                <a:lnTo>
                  <a:pt x="3624501" y="23225"/>
                </a:lnTo>
                <a:lnTo>
                  <a:pt x="3918952" y="85929"/>
                </a:lnTo>
                <a:lnTo>
                  <a:pt x="3907001" y="96369"/>
                </a:lnTo>
                <a:close/>
              </a:path>
              <a:path w="5749290" h="713104">
                <a:moveTo>
                  <a:pt x="3933136" y="99756"/>
                </a:moveTo>
                <a:lnTo>
                  <a:pt x="3939362" y="90275"/>
                </a:lnTo>
                <a:lnTo>
                  <a:pt x="3959996" y="94669"/>
                </a:lnTo>
                <a:lnTo>
                  <a:pt x="3933136" y="99756"/>
                </a:lnTo>
                <a:close/>
              </a:path>
              <a:path w="5749290" h="713104">
                <a:moveTo>
                  <a:pt x="3931881" y="101667"/>
                </a:moveTo>
                <a:lnTo>
                  <a:pt x="3927721" y="100781"/>
                </a:lnTo>
                <a:lnTo>
                  <a:pt x="3933136" y="99756"/>
                </a:lnTo>
                <a:lnTo>
                  <a:pt x="3931881" y="101667"/>
                </a:lnTo>
                <a:close/>
              </a:path>
              <a:path w="5749290" h="713104">
                <a:moveTo>
                  <a:pt x="3840456" y="95183"/>
                </a:moveTo>
                <a:lnTo>
                  <a:pt x="3599307" y="43830"/>
                </a:lnTo>
                <a:lnTo>
                  <a:pt x="3604313" y="31911"/>
                </a:lnTo>
                <a:lnTo>
                  <a:pt x="3862566" y="86906"/>
                </a:lnTo>
                <a:lnTo>
                  <a:pt x="3840456" y="95183"/>
                </a:lnTo>
                <a:close/>
              </a:path>
              <a:path w="5749290" h="713104">
                <a:moveTo>
                  <a:pt x="3871431" y="94479"/>
                </a:moveTo>
                <a:lnTo>
                  <a:pt x="3875543" y="89670"/>
                </a:lnTo>
                <a:lnTo>
                  <a:pt x="3882965" y="91250"/>
                </a:lnTo>
                <a:lnTo>
                  <a:pt x="3871431" y="94479"/>
                </a:lnTo>
                <a:close/>
              </a:path>
              <a:path w="5749290" h="713104">
                <a:moveTo>
                  <a:pt x="3866151" y="100655"/>
                </a:moveTo>
                <a:lnTo>
                  <a:pt x="3856621" y="98625"/>
                </a:lnTo>
                <a:lnTo>
                  <a:pt x="3871431" y="94479"/>
                </a:lnTo>
                <a:lnTo>
                  <a:pt x="3866151" y="100655"/>
                </a:lnTo>
                <a:close/>
              </a:path>
              <a:path w="5749290" h="713104">
                <a:moveTo>
                  <a:pt x="3504629" y="36653"/>
                </a:moveTo>
                <a:lnTo>
                  <a:pt x="3474962" y="30335"/>
                </a:lnTo>
                <a:lnTo>
                  <a:pt x="3493266" y="21248"/>
                </a:lnTo>
                <a:lnTo>
                  <a:pt x="3504629" y="36653"/>
                </a:lnTo>
                <a:close/>
              </a:path>
              <a:path w="5749290" h="713104">
                <a:moveTo>
                  <a:pt x="3509025" y="37589"/>
                </a:moveTo>
                <a:lnTo>
                  <a:pt x="3504629" y="36653"/>
                </a:lnTo>
                <a:lnTo>
                  <a:pt x="3504061" y="23547"/>
                </a:lnTo>
                <a:lnTo>
                  <a:pt x="3512410" y="25325"/>
                </a:lnTo>
                <a:lnTo>
                  <a:pt x="3509025" y="37589"/>
                </a:lnTo>
                <a:close/>
              </a:path>
              <a:path w="5749290" h="713104">
                <a:moveTo>
                  <a:pt x="3805031" y="100624"/>
                </a:moveTo>
                <a:lnTo>
                  <a:pt x="3515107" y="38884"/>
                </a:lnTo>
                <a:lnTo>
                  <a:pt x="3546117" y="32503"/>
                </a:lnTo>
                <a:lnTo>
                  <a:pt x="3826408" y="92191"/>
                </a:lnTo>
                <a:lnTo>
                  <a:pt x="3805031" y="100624"/>
                </a:lnTo>
                <a:close/>
              </a:path>
              <a:path w="5749290" h="713104">
                <a:moveTo>
                  <a:pt x="3827072" y="105317"/>
                </a:moveTo>
                <a:lnTo>
                  <a:pt x="3834440" y="93902"/>
                </a:lnTo>
                <a:lnTo>
                  <a:pt x="3856621" y="98625"/>
                </a:lnTo>
                <a:lnTo>
                  <a:pt x="3827072" y="105317"/>
                </a:lnTo>
                <a:close/>
              </a:path>
              <a:path w="5749290" h="713104">
                <a:moveTo>
                  <a:pt x="3731821" y="111003"/>
                </a:moveTo>
                <a:lnTo>
                  <a:pt x="3717795" y="95032"/>
                </a:lnTo>
                <a:lnTo>
                  <a:pt x="3439650" y="35800"/>
                </a:lnTo>
                <a:lnTo>
                  <a:pt x="3458459" y="26821"/>
                </a:lnTo>
                <a:lnTo>
                  <a:pt x="3771577" y="93500"/>
                </a:lnTo>
                <a:lnTo>
                  <a:pt x="3731821" y="111003"/>
                </a:lnTo>
                <a:close/>
              </a:path>
              <a:path w="5749290" h="713104">
                <a:moveTo>
                  <a:pt x="3386373" y="37440"/>
                </a:moveTo>
                <a:lnTo>
                  <a:pt x="3346397" y="28927"/>
                </a:lnTo>
                <a:lnTo>
                  <a:pt x="3365629" y="20038"/>
                </a:lnTo>
                <a:lnTo>
                  <a:pt x="3379517" y="22995"/>
                </a:lnTo>
                <a:lnTo>
                  <a:pt x="3386373" y="37440"/>
                </a:lnTo>
                <a:close/>
              </a:path>
              <a:path w="5749290" h="713104">
                <a:moveTo>
                  <a:pt x="3696961" y="103580"/>
                </a:moveTo>
                <a:lnTo>
                  <a:pt x="3405040" y="41415"/>
                </a:lnTo>
                <a:lnTo>
                  <a:pt x="3414011" y="30341"/>
                </a:lnTo>
                <a:lnTo>
                  <a:pt x="3717795" y="95032"/>
                </a:lnTo>
                <a:lnTo>
                  <a:pt x="3696961" y="103580"/>
                </a:lnTo>
                <a:close/>
              </a:path>
              <a:path w="5749290" h="713104">
                <a:moveTo>
                  <a:pt x="3380130" y="49095"/>
                </a:moveTo>
                <a:lnTo>
                  <a:pt x="3288005" y="29477"/>
                </a:lnTo>
                <a:lnTo>
                  <a:pt x="3306084" y="20342"/>
                </a:lnTo>
                <a:lnTo>
                  <a:pt x="3377265" y="35500"/>
                </a:lnTo>
                <a:lnTo>
                  <a:pt x="3380130" y="49095"/>
                </a:lnTo>
                <a:close/>
              </a:path>
              <a:path w="5749290" h="713104">
                <a:moveTo>
                  <a:pt x="3650629" y="106698"/>
                </a:moveTo>
                <a:lnTo>
                  <a:pt x="3380130" y="49095"/>
                </a:lnTo>
                <a:lnTo>
                  <a:pt x="3398378" y="39996"/>
                </a:lnTo>
                <a:lnTo>
                  <a:pt x="3652656" y="94145"/>
                </a:lnTo>
                <a:lnTo>
                  <a:pt x="3650629" y="106698"/>
                </a:lnTo>
                <a:close/>
              </a:path>
              <a:path w="5749290" h="713104">
                <a:moveTo>
                  <a:pt x="3515177" y="103823"/>
                </a:moveTo>
                <a:lnTo>
                  <a:pt x="3234276" y="44005"/>
                </a:lnTo>
                <a:lnTo>
                  <a:pt x="3254267" y="35277"/>
                </a:lnTo>
                <a:lnTo>
                  <a:pt x="3270378" y="25723"/>
                </a:lnTo>
                <a:lnTo>
                  <a:pt x="3558820" y="87147"/>
                </a:lnTo>
                <a:lnTo>
                  <a:pt x="3552485" y="98783"/>
                </a:lnTo>
                <a:lnTo>
                  <a:pt x="3527802" y="93527"/>
                </a:lnTo>
                <a:lnTo>
                  <a:pt x="3515177" y="103823"/>
                </a:lnTo>
                <a:close/>
              </a:path>
              <a:path w="5749290" h="713104">
                <a:moveTo>
                  <a:pt x="3581245" y="104907"/>
                </a:moveTo>
                <a:lnTo>
                  <a:pt x="3565108" y="101471"/>
                </a:lnTo>
                <a:lnTo>
                  <a:pt x="3560050" y="87409"/>
                </a:lnTo>
                <a:lnTo>
                  <a:pt x="3602051" y="96353"/>
                </a:lnTo>
                <a:lnTo>
                  <a:pt x="3581245" y="104907"/>
                </a:lnTo>
                <a:close/>
              </a:path>
              <a:path w="5749290" h="713104">
                <a:moveTo>
                  <a:pt x="3622177" y="113624"/>
                </a:moveTo>
                <a:lnTo>
                  <a:pt x="3624428" y="101119"/>
                </a:lnTo>
                <a:lnTo>
                  <a:pt x="3636348" y="103657"/>
                </a:lnTo>
                <a:lnTo>
                  <a:pt x="3622177" y="113624"/>
                </a:lnTo>
                <a:close/>
              </a:path>
              <a:path w="5749290" h="713104">
                <a:moveTo>
                  <a:pt x="3138297" y="36551"/>
                </a:moveTo>
                <a:lnTo>
                  <a:pt x="3120389" y="32737"/>
                </a:lnTo>
                <a:lnTo>
                  <a:pt x="3140942" y="24129"/>
                </a:lnTo>
                <a:lnTo>
                  <a:pt x="3138297" y="36551"/>
                </a:lnTo>
                <a:close/>
              </a:path>
              <a:path w="5749290" h="713104">
                <a:moveTo>
                  <a:pt x="3156073" y="40336"/>
                </a:moveTo>
                <a:lnTo>
                  <a:pt x="3138297" y="36551"/>
                </a:lnTo>
                <a:lnTo>
                  <a:pt x="3149348" y="25919"/>
                </a:lnTo>
                <a:lnTo>
                  <a:pt x="3157135" y="27578"/>
                </a:lnTo>
                <a:lnTo>
                  <a:pt x="3156073" y="40336"/>
                </a:lnTo>
                <a:close/>
              </a:path>
              <a:path w="5749290" h="713104">
                <a:moveTo>
                  <a:pt x="3194073" y="48428"/>
                </a:moveTo>
                <a:lnTo>
                  <a:pt x="3192358" y="48063"/>
                </a:lnTo>
                <a:lnTo>
                  <a:pt x="3196493" y="35959"/>
                </a:lnTo>
                <a:lnTo>
                  <a:pt x="3200569" y="36827"/>
                </a:lnTo>
                <a:lnTo>
                  <a:pt x="3194073" y="48428"/>
                </a:lnTo>
                <a:close/>
              </a:path>
              <a:path w="5749290" h="713104">
                <a:moveTo>
                  <a:pt x="3468002" y="106762"/>
                </a:moveTo>
                <a:lnTo>
                  <a:pt x="3194073" y="48428"/>
                </a:lnTo>
                <a:lnTo>
                  <a:pt x="3215244" y="39952"/>
                </a:lnTo>
                <a:lnTo>
                  <a:pt x="3485940" y="97597"/>
                </a:lnTo>
                <a:lnTo>
                  <a:pt x="3468002" y="106762"/>
                </a:lnTo>
                <a:close/>
              </a:path>
              <a:path w="5749290" h="713104">
                <a:moveTo>
                  <a:pt x="3525127" y="118927"/>
                </a:moveTo>
                <a:lnTo>
                  <a:pt x="3508934" y="115478"/>
                </a:lnTo>
                <a:lnTo>
                  <a:pt x="3511579" y="103057"/>
                </a:lnTo>
                <a:lnTo>
                  <a:pt x="3522375" y="105356"/>
                </a:lnTo>
                <a:lnTo>
                  <a:pt x="3525127" y="118927"/>
                </a:lnTo>
                <a:close/>
              </a:path>
              <a:path w="5749290" h="713104">
                <a:moveTo>
                  <a:pt x="3435023" y="112724"/>
                </a:moveTo>
                <a:lnTo>
                  <a:pt x="3093398" y="39974"/>
                </a:lnTo>
                <a:lnTo>
                  <a:pt x="3108385" y="30181"/>
                </a:lnTo>
                <a:lnTo>
                  <a:pt x="3443712" y="101589"/>
                </a:lnTo>
                <a:lnTo>
                  <a:pt x="3435023" y="112724"/>
                </a:lnTo>
                <a:close/>
              </a:path>
              <a:path w="5749290" h="713104">
                <a:moveTo>
                  <a:pt x="3009339" y="35059"/>
                </a:moveTo>
                <a:lnTo>
                  <a:pt x="2996267" y="32275"/>
                </a:lnTo>
                <a:lnTo>
                  <a:pt x="3012518" y="22751"/>
                </a:lnTo>
                <a:lnTo>
                  <a:pt x="3024101" y="25217"/>
                </a:lnTo>
                <a:lnTo>
                  <a:pt x="3009339" y="35059"/>
                </a:lnTo>
                <a:close/>
              </a:path>
              <a:path w="5749290" h="713104">
                <a:moveTo>
                  <a:pt x="3366812" y="111183"/>
                </a:moveTo>
                <a:lnTo>
                  <a:pt x="3075432" y="49133"/>
                </a:lnTo>
                <a:lnTo>
                  <a:pt x="3074479" y="35945"/>
                </a:lnTo>
                <a:lnTo>
                  <a:pt x="3372500" y="99409"/>
                </a:lnTo>
                <a:lnTo>
                  <a:pt x="3366812" y="111183"/>
                </a:lnTo>
                <a:close/>
              </a:path>
              <a:path w="5749290" h="713104">
                <a:moveTo>
                  <a:pt x="3384895" y="115034"/>
                </a:moveTo>
                <a:lnTo>
                  <a:pt x="3384336" y="101930"/>
                </a:lnTo>
                <a:lnTo>
                  <a:pt x="3397493" y="104732"/>
                </a:lnTo>
                <a:lnTo>
                  <a:pt x="3384895" y="115034"/>
                </a:lnTo>
                <a:close/>
              </a:path>
              <a:path w="5749290" h="713104">
                <a:moveTo>
                  <a:pt x="2977428" y="41248"/>
                </a:moveTo>
                <a:lnTo>
                  <a:pt x="2973830" y="40482"/>
                </a:lnTo>
                <a:lnTo>
                  <a:pt x="2984009" y="29665"/>
                </a:lnTo>
                <a:lnTo>
                  <a:pt x="2985471" y="29976"/>
                </a:lnTo>
                <a:lnTo>
                  <a:pt x="2977428" y="41248"/>
                </a:lnTo>
                <a:close/>
              </a:path>
              <a:path w="5749290" h="713104">
                <a:moveTo>
                  <a:pt x="2969386" y="52520"/>
                </a:moveTo>
                <a:lnTo>
                  <a:pt x="2962639" y="51083"/>
                </a:lnTo>
                <a:lnTo>
                  <a:pt x="2977766" y="41320"/>
                </a:lnTo>
                <a:lnTo>
                  <a:pt x="2990869" y="31126"/>
                </a:lnTo>
                <a:lnTo>
                  <a:pt x="2996042" y="32227"/>
                </a:lnTo>
                <a:lnTo>
                  <a:pt x="2981111" y="42032"/>
                </a:lnTo>
                <a:lnTo>
                  <a:pt x="2969386" y="52520"/>
                </a:lnTo>
                <a:close/>
              </a:path>
              <a:path w="5749290" h="713104">
                <a:moveTo>
                  <a:pt x="3040401" y="54658"/>
                </a:moveTo>
                <a:lnTo>
                  <a:pt x="3005091" y="47139"/>
                </a:lnTo>
                <a:lnTo>
                  <a:pt x="3023002" y="37968"/>
                </a:lnTo>
                <a:lnTo>
                  <a:pt x="3034050" y="40321"/>
                </a:lnTo>
                <a:lnTo>
                  <a:pt x="3040401" y="54658"/>
                </a:lnTo>
                <a:close/>
              </a:path>
              <a:path w="5749290" h="713104">
                <a:moveTo>
                  <a:pt x="3296433" y="109180"/>
                </a:moveTo>
                <a:lnTo>
                  <a:pt x="3040401" y="54658"/>
                </a:lnTo>
                <a:lnTo>
                  <a:pt x="3052913" y="44338"/>
                </a:lnTo>
                <a:lnTo>
                  <a:pt x="3310232" y="99134"/>
                </a:lnTo>
                <a:lnTo>
                  <a:pt x="3296433" y="109180"/>
                </a:lnTo>
                <a:close/>
              </a:path>
              <a:path w="5749290" h="713104">
                <a:moveTo>
                  <a:pt x="3218337" y="105534"/>
                </a:moveTo>
                <a:lnTo>
                  <a:pt x="2969386" y="52520"/>
                </a:lnTo>
                <a:lnTo>
                  <a:pt x="2988139" y="43529"/>
                </a:lnTo>
                <a:lnTo>
                  <a:pt x="3290856" y="107993"/>
                </a:lnTo>
                <a:lnTo>
                  <a:pt x="3218337" y="105534"/>
                </a:lnTo>
                <a:close/>
              </a:path>
              <a:path w="5749290" h="713104">
                <a:moveTo>
                  <a:pt x="2938354" y="110836"/>
                </a:moveTo>
                <a:lnTo>
                  <a:pt x="2686278" y="57156"/>
                </a:lnTo>
                <a:lnTo>
                  <a:pt x="2699719" y="47033"/>
                </a:lnTo>
                <a:lnTo>
                  <a:pt x="2703460" y="34845"/>
                </a:lnTo>
                <a:lnTo>
                  <a:pt x="2715774" y="37468"/>
                </a:lnTo>
                <a:lnTo>
                  <a:pt x="2710407" y="23340"/>
                </a:lnTo>
                <a:lnTo>
                  <a:pt x="2745857" y="30889"/>
                </a:lnTo>
                <a:lnTo>
                  <a:pt x="2814005" y="32416"/>
                </a:lnTo>
                <a:lnTo>
                  <a:pt x="2847039" y="26466"/>
                </a:lnTo>
                <a:lnTo>
                  <a:pt x="2926134" y="43310"/>
                </a:lnTo>
                <a:lnTo>
                  <a:pt x="2928957" y="56896"/>
                </a:lnTo>
                <a:lnTo>
                  <a:pt x="3125520" y="98754"/>
                </a:lnTo>
                <a:lnTo>
                  <a:pt x="3116072" y="109727"/>
                </a:lnTo>
                <a:lnTo>
                  <a:pt x="3098190" y="118903"/>
                </a:lnTo>
                <a:lnTo>
                  <a:pt x="3044289" y="120410"/>
                </a:lnTo>
                <a:lnTo>
                  <a:pt x="2992515" y="109385"/>
                </a:lnTo>
                <a:lnTo>
                  <a:pt x="2938354" y="110836"/>
                </a:lnTo>
                <a:close/>
              </a:path>
              <a:path w="5749290" h="713104">
                <a:moveTo>
                  <a:pt x="3144016" y="115677"/>
                </a:moveTo>
                <a:lnTo>
                  <a:pt x="3155657" y="105172"/>
                </a:lnTo>
                <a:lnTo>
                  <a:pt x="2928957" y="56896"/>
                </a:lnTo>
                <a:lnTo>
                  <a:pt x="2948133" y="47994"/>
                </a:lnTo>
                <a:lnTo>
                  <a:pt x="3194933" y="100551"/>
                </a:lnTo>
                <a:lnTo>
                  <a:pt x="3144016" y="115677"/>
                </a:lnTo>
                <a:close/>
              </a:path>
              <a:path w="5749290" h="713104">
                <a:moveTo>
                  <a:pt x="2633825" y="20017"/>
                </a:moveTo>
                <a:lnTo>
                  <a:pt x="2626206" y="18394"/>
                </a:lnTo>
                <a:lnTo>
                  <a:pt x="2627643" y="5715"/>
                </a:lnTo>
                <a:lnTo>
                  <a:pt x="2633825" y="20017"/>
                </a:lnTo>
                <a:close/>
              </a:path>
              <a:path w="5749290" h="713104">
                <a:moveTo>
                  <a:pt x="2646642" y="35731"/>
                </a:moveTo>
                <a:lnTo>
                  <a:pt x="2624152" y="30941"/>
                </a:lnTo>
                <a:lnTo>
                  <a:pt x="2605206" y="13922"/>
                </a:lnTo>
                <a:lnTo>
                  <a:pt x="2653954" y="24303"/>
                </a:lnTo>
                <a:lnTo>
                  <a:pt x="2646642" y="35731"/>
                </a:lnTo>
                <a:close/>
              </a:path>
              <a:path w="5749290" h="713104">
                <a:moveTo>
                  <a:pt x="2683076" y="43489"/>
                </a:moveTo>
                <a:lnTo>
                  <a:pt x="2672955" y="41334"/>
                </a:lnTo>
                <a:lnTo>
                  <a:pt x="2681532" y="30176"/>
                </a:lnTo>
                <a:lnTo>
                  <a:pt x="2686340" y="31200"/>
                </a:lnTo>
                <a:lnTo>
                  <a:pt x="2683076" y="43489"/>
                </a:lnTo>
                <a:close/>
              </a:path>
              <a:path w="5749290" h="713104">
                <a:moveTo>
                  <a:pt x="2833920" y="114566"/>
                </a:moveTo>
                <a:lnTo>
                  <a:pt x="2479476" y="39087"/>
                </a:lnTo>
                <a:lnTo>
                  <a:pt x="2497274" y="29892"/>
                </a:lnTo>
                <a:lnTo>
                  <a:pt x="2522325" y="22242"/>
                </a:lnTo>
                <a:lnTo>
                  <a:pt x="2548388" y="14807"/>
                </a:lnTo>
                <a:lnTo>
                  <a:pt x="2566577" y="18681"/>
                </a:lnTo>
                <a:lnTo>
                  <a:pt x="2554936" y="29187"/>
                </a:lnTo>
                <a:lnTo>
                  <a:pt x="2887876" y="100086"/>
                </a:lnTo>
                <a:lnTo>
                  <a:pt x="2833920" y="114566"/>
                </a:lnTo>
                <a:close/>
              </a:path>
              <a:path w="5749290" h="713104">
                <a:moveTo>
                  <a:pt x="2672344" y="54189"/>
                </a:moveTo>
                <a:lnTo>
                  <a:pt x="2554936" y="29187"/>
                </a:lnTo>
                <a:lnTo>
                  <a:pt x="2577091" y="20920"/>
                </a:lnTo>
                <a:lnTo>
                  <a:pt x="2671849" y="41099"/>
                </a:lnTo>
                <a:lnTo>
                  <a:pt x="2672344" y="54189"/>
                </a:lnTo>
                <a:close/>
              </a:path>
              <a:path w="5749290" h="713104">
                <a:moveTo>
                  <a:pt x="2680881" y="56007"/>
                </a:moveTo>
                <a:lnTo>
                  <a:pt x="2675483" y="54857"/>
                </a:lnTo>
                <a:lnTo>
                  <a:pt x="2678786" y="42576"/>
                </a:lnTo>
                <a:lnTo>
                  <a:pt x="2680881" y="56007"/>
                </a:lnTo>
                <a:close/>
              </a:path>
              <a:path w="5749290" h="713104">
                <a:moveTo>
                  <a:pt x="2473643" y="27304"/>
                </a:moveTo>
                <a:lnTo>
                  <a:pt x="2473125" y="24750"/>
                </a:lnTo>
                <a:lnTo>
                  <a:pt x="2480322" y="26282"/>
                </a:lnTo>
                <a:lnTo>
                  <a:pt x="2473643" y="27304"/>
                </a:lnTo>
                <a:close/>
              </a:path>
              <a:path w="5749290" h="713104">
                <a:moveTo>
                  <a:pt x="2747665" y="122167"/>
                </a:moveTo>
                <a:lnTo>
                  <a:pt x="2375229" y="42857"/>
                </a:lnTo>
                <a:lnTo>
                  <a:pt x="2409361" y="37141"/>
                </a:lnTo>
                <a:lnTo>
                  <a:pt x="2473643" y="27304"/>
                </a:lnTo>
                <a:lnTo>
                  <a:pt x="2475878" y="38321"/>
                </a:lnTo>
                <a:lnTo>
                  <a:pt x="2821325" y="111884"/>
                </a:lnTo>
                <a:lnTo>
                  <a:pt x="2822279" y="125072"/>
                </a:lnTo>
                <a:lnTo>
                  <a:pt x="2787981" y="117768"/>
                </a:lnTo>
                <a:lnTo>
                  <a:pt x="2747665" y="122167"/>
                </a:lnTo>
                <a:close/>
              </a:path>
              <a:path w="5749290" h="713104">
                <a:moveTo>
                  <a:pt x="2322206" y="44550"/>
                </a:moveTo>
                <a:lnTo>
                  <a:pt x="2307812" y="41485"/>
                </a:lnTo>
                <a:lnTo>
                  <a:pt x="2318273" y="30728"/>
                </a:lnTo>
                <a:lnTo>
                  <a:pt x="2324851" y="32129"/>
                </a:lnTo>
                <a:lnTo>
                  <a:pt x="2322206" y="44550"/>
                </a:lnTo>
                <a:close/>
              </a:path>
              <a:path w="5749290" h="713104">
                <a:moveTo>
                  <a:pt x="2654610" y="115336"/>
                </a:moveTo>
                <a:lnTo>
                  <a:pt x="2329150" y="46029"/>
                </a:lnTo>
                <a:lnTo>
                  <a:pt x="2337221" y="34763"/>
                </a:lnTo>
                <a:lnTo>
                  <a:pt x="2671559" y="105961"/>
                </a:lnTo>
                <a:lnTo>
                  <a:pt x="2654610" y="115336"/>
                </a:lnTo>
                <a:close/>
              </a:path>
              <a:path w="5749290" h="713104">
                <a:moveTo>
                  <a:pt x="2496665" y="120656"/>
                </a:moveTo>
                <a:lnTo>
                  <a:pt x="2195523" y="56527"/>
                </a:lnTo>
                <a:lnTo>
                  <a:pt x="2221136" y="48997"/>
                </a:lnTo>
                <a:lnTo>
                  <a:pt x="2244219" y="40928"/>
                </a:lnTo>
                <a:lnTo>
                  <a:pt x="2268989" y="33218"/>
                </a:lnTo>
                <a:lnTo>
                  <a:pt x="2605581" y="104895"/>
                </a:lnTo>
                <a:lnTo>
                  <a:pt x="2595964" y="115832"/>
                </a:lnTo>
                <a:lnTo>
                  <a:pt x="2569650" y="110229"/>
                </a:lnTo>
                <a:lnTo>
                  <a:pt x="2532657" y="115336"/>
                </a:lnTo>
                <a:lnTo>
                  <a:pt x="2531021" y="114987"/>
                </a:lnTo>
                <a:lnTo>
                  <a:pt x="2496665" y="120656"/>
                </a:lnTo>
                <a:close/>
              </a:path>
              <a:path w="5749290" h="713104">
                <a:moveTo>
                  <a:pt x="2317130" y="121378"/>
                </a:moveTo>
                <a:lnTo>
                  <a:pt x="2013064" y="56627"/>
                </a:lnTo>
                <a:lnTo>
                  <a:pt x="2045930" y="50641"/>
                </a:lnTo>
                <a:lnTo>
                  <a:pt x="2076604" y="44188"/>
                </a:lnTo>
                <a:lnTo>
                  <a:pt x="2108289" y="37951"/>
                </a:lnTo>
                <a:lnTo>
                  <a:pt x="2144192" y="32612"/>
                </a:lnTo>
                <a:lnTo>
                  <a:pt x="2190493" y="42472"/>
                </a:lnTo>
                <a:lnTo>
                  <a:pt x="2195523" y="56527"/>
                </a:lnTo>
                <a:lnTo>
                  <a:pt x="2456857" y="112179"/>
                </a:lnTo>
                <a:lnTo>
                  <a:pt x="2412380" y="115692"/>
                </a:lnTo>
                <a:lnTo>
                  <a:pt x="2362002" y="104964"/>
                </a:lnTo>
                <a:lnTo>
                  <a:pt x="2364755" y="118535"/>
                </a:lnTo>
                <a:lnTo>
                  <a:pt x="2338891" y="113027"/>
                </a:lnTo>
                <a:lnTo>
                  <a:pt x="2317130" y="121378"/>
                </a:lnTo>
                <a:close/>
              </a:path>
              <a:path w="5749290" h="713104">
                <a:moveTo>
                  <a:pt x="2243469" y="131662"/>
                </a:moveTo>
                <a:lnTo>
                  <a:pt x="1865636" y="51202"/>
                </a:lnTo>
                <a:lnTo>
                  <a:pt x="1905671" y="46742"/>
                </a:lnTo>
                <a:lnTo>
                  <a:pt x="1947393" y="42642"/>
                </a:lnTo>
                <a:lnTo>
                  <a:pt x="2257362" y="108650"/>
                </a:lnTo>
                <a:lnTo>
                  <a:pt x="2255756" y="119886"/>
                </a:lnTo>
                <a:lnTo>
                  <a:pt x="2255560" y="121252"/>
                </a:lnTo>
                <a:lnTo>
                  <a:pt x="2254380" y="121000"/>
                </a:lnTo>
                <a:lnTo>
                  <a:pt x="2243469" y="131662"/>
                </a:lnTo>
                <a:close/>
              </a:path>
              <a:path w="5749290" h="713104">
                <a:moveTo>
                  <a:pt x="2277554" y="124527"/>
                </a:moveTo>
                <a:lnTo>
                  <a:pt x="2274623" y="112326"/>
                </a:lnTo>
                <a:lnTo>
                  <a:pt x="2299362" y="117594"/>
                </a:lnTo>
                <a:lnTo>
                  <a:pt x="2277554" y="124527"/>
                </a:lnTo>
                <a:close/>
              </a:path>
              <a:path w="5749290" h="713104">
                <a:moveTo>
                  <a:pt x="2277910" y="126011"/>
                </a:moveTo>
                <a:lnTo>
                  <a:pt x="2274902" y="125370"/>
                </a:lnTo>
                <a:lnTo>
                  <a:pt x="2277554" y="124527"/>
                </a:lnTo>
                <a:lnTo>
                  <a:pt x="2277910" y="126011"/>
                </a:lnTo>
                <a:close/>
              </a:path>
              <a:path w="5749290" h="713104">
                <a:moveTo>
                  <a:pt x="2153759" y="125542"/>
                </a:moveTo>
                <a:lnTo>
                  <a:pt x="1862485" y="63515"/>
                </a:lnTo>
                <a:lnTo>
                  <a:pt x="1868335" y="51776"/>
                </a:lnTo>
                <a:lnTo>
                  <a:pt x="2162505" y="114420"/>
                </a:lnTo>
                <a:lnTo>
                  <a:pt x="2153759" y="125542"/>
                </a:lnTo>
                <a:close/>
              </a:path>
              <a:path w="5749290" h="713104">
                <a:moveTo>
                  <a:pt x="2100073" y="140079"/>
                </a:moveTo>
                <a:lnTo>
                  <a:pt x="1782134" y="72374"/>
                </a:lnTo>
                <a:lnTo>
                  <a:pt x="1783826" y="46765"/>
                </a:lnTo>
                <a:lnTo>
                  <a:pt x="1828806" y="56343"/>
                </a:lnTo>
                <a:lnTo>
                  <a:pt x="1829647" y="69507"/>
                </a:lnTo>
                <a:lnTo>
                  <a:pt x="2117351" y="130774"/>
                </a:lnTo>
                <a:lnTo>
                  <a:pt x="2100073" y="140079"/>
                </a:lnTo>
                <a:close/>
              </a:path>
              <a:path w="5749290" h="713104">
                <a:moveTo>
                  <a:pt x="2140003" y="135598"/>
                </a:moveTo>
                <a:lnTo>
                  <a:pt x="1829647" y="69507"/>
                </a:lnTo>
                <a:lnTo>
                  <a:pt x="1839151" y="58546"/>
                </a:lnTo>
                <a:lnTo>
                  <a:pt x="2142908" y="123232"/>
                </a:lnTo>
                <a:lnTo>
                  <a:pt x="2140003" y="135598"/>
                </a:lnTo>
                <a:close/>
              </a:path>
              <a:path w="5749290" h="713104">
                <a:moveTo>
                  <a:pt x="1968402" y="138010"/>
                </a:moveTo>
                <a:lnTo>
                  <a:pt x="1662734" y="72917"/>
                </a:lnTo>
                <a:lnTo>
                  <a:pt x="1700998" y="68081"/>
                </a:lnTo>
                <a:lnTo>
                  <a:pt x="1742973" y="64035"/>
                </a:lnTo>
                <a:lnTo>
                  <a:pt x="1985443" y="115669"/>
                </a:lnTo>
                <a:lnTo>
                  <a:pt x="1979762" y="127444"/>
                </a:lnTo>
                <a:lnTo>
                  <a:pt x="1967955" y="124930"/>
                </a:lnTo>
                <a:lnTo>
                  <a:pt x="1968402" y="138010"/>
                </a:lnTo>
                <a:close/>
              </a:path>
              <a:path w="5749290" h="713104">
                <a:moveTo>
                  <a:pt x="2071691" y="147020"/>
                </a:moveTo>
                <a:lnTo>
                  <a:pt x="1993594" y="130389"/>
                </a:lnTo>
                <a:lnTo>
                  <a:pt x="1993371" y="117357"/>
                </a:lnTo>
                <a:lnTo>
                  <a:pt x="2084766" y="136820"/>
                </a:lnTo>
                <a:lnTo>
                  <a:pt x="2071691" y="147020"/>
                </a:lnTo>
                <a:close/>
              </a:path>
              <a:path w="5749290" h="713104">
                <a:moveTo>
                  <a:pt x="1985551" y="141661"/>
                </a:moveTo>
                <a:lnTo>
                  <a:pt x="1992413" y="130138"/>
                </a:lnTo>
                <a:lnTo>
                  <a:pt x="2002590" y="132305"/>
                </a:lnTo>
                <a:lnTo>
                  <a:pt x="2002296" y="133685"/>
                </a:lnTo>
                <a:lnTo>
                  <a:pt x="1985551" y="141661"/>
                </a:lnTo>
                <a:close/>
              </a:path>
              <a:path w="5749290" h="713104">
                <a:moveTo>
                  <a:pt x="2002296" y="133685"/>
                </a:moveTo>
                <a:lnTo>
                  <a:pt x="2002590" y="132305"/>
                </a:lnTo>
                <a:lnTo>
                  <a:pt x="2004389" y="132688"/>
                </a:lnTo>
                <a:lnTo>
                  <a:pt x="2002296" y="133685"/>
                </a:lnTo>
                <a:close/>
              </a:path>
              <a:path w="5749290" h="713104">
                <a:moveTo>
                  <a:pt x="1999944" y="144727"/>
                </a:moveTo>
                <a:lnTo>
                  <a:pt x="2002296" y="133685"/>
                </a:lnTo>
                <a:lnTo>
                  <a:pt x="2004389" y="132688"/>
                </a:lnTo>
                <a:lnTo>
                  <a:pt x="2010321" y="133951"/>
                </a:lnTo>
                <a:lnTo>
                  <a:pt x="1999944" y="144727"/>
                </a:lnTo>
                <a:close/>
              </a:path>
              <a:path w="5749290" h="713104">
                <a:moveTo>
                  <a:pt x="4326325" y="640131"/>
                </a:moveTo>
                <a:lnTo>
                  <a:pt x="4318903" y="638551"/>
                </a:lnTo>
                <a:lnTo>
                  <a:pt x="4320880" y="627429"/>
                </a:lnTo>
                <a:lnTo>
                  <a:pt x="4321127" y="626039"/>
                </a:lnTo>
                <a:lnTo>
                  <a:pt x="4326325" y="640131"/>
                </a:lnTo>
                <a:close/>
              </a:path>
              <a:path w="5749290" h="713104">
                <a:moveTo>
                  <a:pt x="1599675" y="72474"/>
                </a:moveTo>
                <a:lnTo>
                  <a:pt x="1577381" y="67726"/>
                </a:lnTo>
                <a:lnTo>
                  <a:pt x="1600521" y="59669"/>
                </a:lnTo>
                <a:lnTo>
                  <a:pt x="1599675" y="72474"/>
                </a:lnTo>
                <a:close/>
              </a:path>
              <a:path w="5749290" h="713104">
                <a:moveTo>
                  <a:pt x="1944841" y="145977"/>
                </a:moveTo>
                <a:lnTo>
                  <a:pt x="1607012" y="74036"/>
                </a:lnTo>
                <a:lnTo>
                  <a:pt x="1617838" y="63357"/>
                </a:lnTo>
                <a:lnTo>
                  <a:pt x="1976555" y="139746"/>
                </a:lnTo>
                <a:lnTo>
                  <a:pt x="1944841" y="145977"/>
                </a:lnTo>
                <a:close/>
              </a:path>
              <a:path w="5749290" h="713104">
                <a:moveTo>
                  <a:pt x="4240916" y="634928"/>
                </a:moveTo>
                <a:lnTo>
                  <a:pt x="4239117" y="634545"/>
                </a:lnTo>
                <a:lnTo>
                  <a:pt x="4241762" y="622123"/>
                </a:lnTo>
                <a:lnTo>
                  <a:pt x="4245360" y="622890"/>
                </a:lnTo>
                <a:lnTo>
                  <a:pt x="4240916" y="634928"/>
                </a:lnTo>
                <a:close/>
              </a:path>
              <a:path w="5749290" h="713104">
                <a:moveTo>
                  <a:pt x="4323680" y="652553"/>
                </a:moveTo>
                <a:lnTo>
                  <a:pt x="4310132" y="636683"/>
                </a:lnTo>
                <a:lnTo>
                  <a:pt x="4322726" y="639365"/>
                </a:lnTo>
                <a:lnTo>
                  <a:pt x="4323680" y="652553"/>
                </a:lnTo>
                <a:close/>
              </a:path>
              <a:path w="5749290" h="713104">
                <a:moveTo>
                  <a:pt x="4360104" y="673294"/>
                </a:moveTo>
                <a:lnTo>
                  <a:pt x="4339028" y="668806"/>
                </a:lnTo>
                <a:lnTo>
                  <a:pt x="4342460" y="656552"/>
                </a:lnTo>
                <a:lnTo>
                  <a:pt x="4350669" y="658300"/>
                </a:lnTo>
                <a:lnTo>
                  <a:pt x="4355113" y="646262"/>
                </a:lnTo>
                <a:lnTo>
                  <a:pt x="4358637" y="659997"/>
                </a:lnTo>
                <a:lnTo>
                  <a:pt x="4360104" y="673294"/>
                </a:lnTo>
                <a:close/>
              </a:path>
              <a:path w="5749290" h="713104">
                <a:moveTo>
                  <a:pt x="4384252" y="654032"/>
                </a:moveTo>
                <a:lnTo>
                  <a:pt x="4383900" y="652392"/>
                </a:lnTo>
                <a:lnTo>
                  <a:pt x="4385700" y="652775"/>
                </a:lnTo>
                <a:lnTo>
                  <a:pt x="4384252" y="654032"/>
                </a:lnTo>
                <a:close/>
              </a:path>
              <a:path w="5749290" h="713104">
                <a:moveTo>
                  <a:pt x="4411842" y="671327"/>
                </a:moveTo>
                <a:lnTo>
                  <a:pt x="4386822" y="665999"/>
                </a:lnTo>
                <a:lnTo>
                  <a:pt x="4396045" y="654978"/>
                </a:lnTo>
                <a:lnTo>
                  <a:pt x="4411788" y="658330"/>
                </a:lnTo>
                <a:lnTo>
                  <a:pt x="4411842" y="671327"/>
                </a:lnTo>
                <a:close/>
              </a:path>
              <a:path w="5749290" h="713104">
                <a:moveTo>
                  <a:pt x="4386822" y="665999"/>
                </a:moveTo>
                <a:lnTo>
                  <a:pt x="4373693" y="663203"/>
                </a:lnTo>
                <a:lnTo>
                  <a:pt x="4384252" y="654032"/>
                </a:lnTo>
                <a:lnTo>
                  <a:pt x="4386822" y="665999"/>
                </a:lnTo>
                <a:close/>
              </a:path>
              <a:path w="5749290" h="713104">
                <a:moveTo>
                  <a:pt x="1731232" y="152428"/>
                </a:moveTo>
                <a:lnTo>
                  <a:pt x="1724850" y="151069"/>
                </a:lnTo>
                <a:lnTo>
                  <a:pt x="1713973" y="136432"/>
                </a:lnTo>
                <a:lnTo>
                  <a:pt x="1715021" y="135991"/>
                </a:lnTo>
                <a:lnTo>
                  <a:pt x="1487020" y="87438"/>
                </a:lnTo>
                <a:lnTo>
                  <a:pt x="1496574" y="76488"/>
                </a:lnTo>
                <a:lnTo>
                  <a:pt x="1506422" y="65600"/>
                </a:lnTo>
                <a:lnTo>
                  <a:pt x="1520509" y="55615"/>
                </a:lnTo>
                <a:lnTo>
                  <a:pt x="1514320" y="67282"/>
                </a:lnTo>
                <a:lnTo>
                  <a:pt x="1846697" y="138062"/>
                </a:lnTo>
                <a:lnTo>
                  <a:pt x="1828056" y="147077"/>
                </a:lnTo>
                <a:lnTo>
                  <a:pt x="1786899" y="138313"/>
                </a:lnTo>
                <a:lnTo>
                  <a:pt x="1751869" y="143838"/>
                </a:lnTo>
                <a:lnTo>
                  <a:pt x="1731232" y="152428"/>
                </a:lnTo>
                <a:close/>
              </a:path>
              <a:path w="5749290" h="713104">
                <a:moveTo>
                  <a:pt x="1898208" y="149031"/>
                </a:moveTo>
                <a:lnTo>
                  <a:pt x="1514801" y="67384"/>
                </a:lnTo>
                <a:lnTo>
                  <a:pt x="1540441" y="59860"/>
                </a:lnTo>
                <a:lnTo>
                  <a:pt x="1928007" y="142392"/>
                </a:lnTo>
                <a:lnTo>
                  <a:pt x="1898208" y="149031"/>
                </a:lnTo>
                <a:close/>
              </a:path>
              <a:path w="5749290" h="713104">
                <a:moveTo>
                  <a:pt x="4139315" y="626277"/>
                </a:moveTo>
                <a:lnTo>
                  <a:pt x="4122071" y="622605"/>
                </a:lnTo>
                <a:lnTo>
                  <a:pt x="4134258" y="612215"/>
                </a:lnTo>
                <a:lnTo>
                  <a:pt x="4143760" y="614238"/>
                </a:lnTo>
                <a:lnTo>
                  <a:pt x="4139315" y="626277"/>
                </a:lnTo>
                <a:close/>
              </a:path>
              <a:path w="5749290" h="713104">
                <a:moveTo>
                  <a:pt x="4153709" y="629342"/>
                </a:moveTo>
                <a:lnTo>
                  <a:pt x="4148311" y="628192"/>
                </a:lnTo>
                <a:lnTo>
                  <a:pt x="4152756" y="616154"/>
                </a:lnTo>
                <a:lnTo>
                  <a:pt x="4161752" y="618070"/>
                </a:lnTo>
                <a:lnTo>
                  <a:pt x="4153709" y="629342"/>
                </a:lnTo>
                <a:close/>
              </a:path>
              <a:path w="5749290" h="713104">
                <a:moveTo>
                  <a:pt x="4204986" y="640261"/>
                </a:moveTo>
                <a:lnTo>
                  <a:pt x="4175468" y="633976"/>
                </a:lnTo>
                <a:lnTo>
                  <a:pt x="4181543" y="622284"/>
                </a:lnTo>
                <a:lnTo>
                  <a:pt x="4194081" y="624954"/>
                </a:lnTo>
                <a:lnTo>
                  <a:pt x="4204986" y="640261"/>
                </a:lnTo>
                <a:close/>
              </a:path>
              <a:path w="5749290" h="713104">
                <a:moveTo>
                  <a:pt x="4279654" y="656162"/>
                </a:moveTo>
                <a:lnTo>
                  <a:pt x="4241870" y="648116"/>
                </a:lnTo>
                <a:lnTo>
                  <a:pt x="4252275" y="637347"/>
                </a:lnTo>
                <a:lnTo>
                  <a:pt x="4284857" y="644285"/>
                </a:lnTo>
                <a:lnTo>
                  <a:pt x="4279654" y="656162"/>
                </a:lnTo>
                <a:close/>
              </a:path>
              <a:path w="5749290" h="713104">
                <a:moveTo>
                  <a:pt x="4302495" y="661026"/>
                </a:moveTo>
                <a:lnTo>
                  <a:pt x="4294272" y="659275"/>
                </a:lnTo>
                <a:lnTo>
                  <a:pt x="4302793" y="648105"/>
                </a:lnTo>
                <a:lnTo>
                  <a:pt x="4302495" y="661026"/>
                </a:lnTo>
                <a:close/>
              </a:path>
              <a:path w="5749290" h="713104">
                <a:moveTo>
                  <a:pt x="4309931" y="662609"/>
                </a:moveTo>
                <a:lnTo>
                  <a:pt x="4308891" y="662388"/>
                </a:lnTo>
                <a:lnTo>
                  <a:pt x="4307488" y="649104"/>
                </a:lnTo>
                <a:lnTo>
                  <a:pt x="4309931" y="662609"/>
                </a:lnTo>
                <a:close/>
              </a:path>
              <a:path w="5749290" h="713104">
                <a:moveTo>
                  <a:pt x="4333953" y="667725"/>
                </a:moveTo>
                <a:lnTo>
                  <a:pt x="4318562" y="664447"/>
                </a:lnTo>
                <a:lnTo>
                  <a:pt x="4331524" y="654223"/>
                </a:lnTo>
                <a:lnTo>
                  <a:pt x="4333953" y="667725"/>
                </a:lnTo>
                <a:close/>
              </a:path>
              <a:path w="5749290" h="713104">
                <a:moveTo>
                  <a:pt x="4402163" y="682250"/>
                </a:moveTo>
                <a:lnTo>
                  <a:pt x="4370542" y="675517"/>
                </a:lnTo>
                <a:lnTo>
                  <a:pt x="4372934" y="663041"/>
                </a:lnTo>
                <a:lnTo>
                  <a:pt x="4415440" y="672093"/>
                </a:lnTo>
                <a:lnTo>
                  <a:pt x="4402163" y="682250"/>
                </a:lnTo>
                <a:close/>
              </a:path>
              <a:path w="5749290" h="713104">
                <a:moveTo>
                  <a:pt x="4428988" y="687963"/>
                </a:moveTo>
                <a:lnTo>
                  <a:pt x="4419774" y="686001"/>
                </a:lnTo>
                <a:lnTo>
                  <a:pt x="4415440" y="672093"/>
                </a:lnTo>
                <a:lnTo>
                  <a:pt x="4430734" y="675350"/>
                </a:lnTo>
                <a:lnTo>
                  <a:pt x="4428988" y="687963"/>
                </a:lnTo>
                <a:close/>
              </a:path>
              <a:path w="5749290" h="713104">
                <a:moveTo>
                  <a:pt x="4442382" y="690815"/>
                </a:moveTo>
                <a:lnTo>
                  <a:pt x="4432586" y="688729"/>
                </a:lnTo>
                <a:lnTo>
                  <a:pt x="4447826" y="678990"/>
                </a:lnTo>
                <a:lnTo>
                  <a:pt x="4442382" y="690815"/>
                </a:lnTo>
                <a:close/>
              </a:path>
              <a:path w="5749290" h="713104">
                <a:moveTo>
                  <a:pt x="4479203" y="698656"/>
                </a:moveTo>
                <a:lnTo>
                  <a:pt x="4451787" y="692818"/>
                </a:lnTo>
                <a:lnTo>
                  <a:pt x="4465143" y="682677"/>
                </a:lnTo>
                <a:lnTo>
                  <a:pt x="4474842" y="684743"/>
                </a:lnTo>
                <a:lnTo>
                  <a:pt x="4479203" y="698656"/>
                </a:lnTo>
                <a:close/>
              </a:path>
              <a:path w="5749290" h="713104">
                <a:moveTo>
                  <a:pt x="4497470" y="702546"/>
                </a:moveTo>
                <a:lnTo>
                  <a:pt x="4488586" y="700654"/>
                </a:lnTo>
                <a:lnTo>
                  <a:pt x="4494295" y="688885"/>
                </a:lnTo>
                <a:lnTo>
                  <a:pt x="4502729" y="690681"/>
                </a:lnTo>
                <a:lnTo>
                  <a:pt x="4497470" y="702546"/>
                </a:lnTo>
                <a:close/>
              </a:path>
              <a:path w="5749290" h="713104">
                <a:moveTo>
                  <a:pt x="4509952" y="705204"/>
                </a:moveTo>
                <a:lnTo>
                  <a:pt x="4512597" y="692783"/>
                </a:lnTo>
                <a:lnTo>
                  <a:pt x="4514396" y="693166"/>
                </a:lnTo>
                <a:lnTo>
                  <a:pt x="4509952" y="705204"/>
                </a:lnTo>
                <a:close/>
              </a:path>
              <a:path w="5749290" h="713104">
                <a:moveTo>
                  <a:pt x="4517230" y="706754"/>
                </a:moveTo>
                <a:lnTo>
                  <a:pt x="4516985" y="706702"/>
                </a:lnTo>
                <a:lnTo>
                  <a:pt x="4514396" y="693166"/>
                </a:lnTo>
                <a:lnTo>
                  <a:pt x="4522493" y="694890"/>
                </a:lnTo>
                <a:lnTo>
                  <a:pt x="4517230" y="706754"/>
                </a:lnTo>
                <a:close/>
              </a:path>
              <a:path w="5749290" h="713104">
                <a:moveTo>
                  <a:pt x="4531502" y="709793"/>
                </a:moveTo>
                <a:lnTo>
                  <a:pt x="4522546" y="707886"/>
                </a:lnTo>
                <a:lnTo>
                  <a:pt x="4526991" y="695848"/>
                </a:lnTo>
                <a:lnTo>
                  <a:pt x="4532388" y="696997"/>
                </a:lnTo>
                <a:lnTo>
                  <a:pt x="4531502" y="709793"/>
                </a:lnTo>
                <a:close/>
              </a:path>
              <a:path w="5749290" h="713104">
                <a:moveTo>
                  <a:pt x="1857068" y="153255"/>
                </a:moveTo>
                <a:lnTo>
                  <a:pt x="1861512" y="141217"/>
                </a:lnTo>
                <a:lnTo>
                  <a:pt x="1886758" y="146593"/>
                </a:lnTo>
                <a:lnTo>
                  <a:pt x="1857068" y="153255"/>
                </a:lnTo>
                <a:close/>
              </a:path>
              <a:path w="5749290" h="713104">
                <a:moveTo>
                  <a:pt x="3891976" y="586591"/>
                </a:moveTo>
                <a:lnTo>
                  <a:pt x="3884929" y="585090"/>
                </a:lnTo>
                <a:lnTo>
                  <a:pt x="3894622" y="574169"/>
                </a:lnTo>
                <a:lnTo>
                  <a:pt x="3891976" y="586591"/>
                </a:lnTo>
                <a:close/>
              </a:path>
              <a:path w="5749290" h="713104">
                <a:moveTo>
                  <a:pt x="4039513" y="618008"/>
                </a:moveTo>
                <a:lnTo>
                  <a:pt x="4019818" y="613815"/>
                </a:lnTo>
                <a:lnTo>
                  <a:pt x="4031644" y="603348"/>
                </a:lnTo>
                <a:lnTo>
                  <a:pt x="4038560" y="604821"/>
                </a:lnTo>
                <a:lnTo>
                  <a:pt x="4039513" y="618008"/>
                </a:lnTo>
                <a:close/>
              </a:path>
              <a:path w="5749290" h="713104">
                <a:moveTo>
                  <a:pt x="4060232" y="622421"/>
                </a:moveTo>
                <a:lnTo>
                  <a:pt x="4043111" y="618775"/>
                </a:lnTo>
                <a:lnTo>
                  <a:pt x="4045756" y="606353"/>
                </a:lnTo>
                <a:lnTo>
                  <a:pt x="4060825" y="609562"/>
                </a:lnTo>
                <a:lnTo>
                  <a:pt x="4060232" y="622421"/>
                </a:lnTo>
                <a:close/>
              </a:path>
              <a:path w="5749290" h="713104">
                <a:moveTo>
                  <a:pt x="4080895" y="626821"/>
                </a:moveTo>
                <a:lnTo>
                  <a:pt x="4071899" y="624905"/>
                </a:lnTo>
                <a:lnTo>
                  <a:pt x="4074544" y="612484"/>
                </a:lnTo>
                <a:lnTo>
                  <a:pt x="4076343" y="612867"/>
                </a:lnTo>
                <a:lnTo>
                  <a:pt x="4080895" y="626821"/>
                </a:lnTo>
                <a:close/>
              </a:path>
              <a:path w="5749290" h="713104">
                <a:moveTo>
                  <a:pt x="4387294" y="692069"/>
                </a:moveTo>
                <a:lnTo>
                  <a:pt x="4099073" y="630692"/>
                </a:lnTo>
                <a:lnTo>
                  <a:pt x="4099733" y="617848"/>
                </a:lnTo>
                <a:lnTo>
                  <a:pt x="4393903" y="680491"/>
                </a:lnTo>
                <a:lnTo>
                  <a:pt x="4387294" y="692069"/>
                </a:lnTo>
                <a:close/>
              </a:path>
              <a:path w="5749290" h="713104">
                <a:moveTo>
                  <a:pt x="4427113" y="700548"/>
                </a:moveTo>
                <a:lnTo>
                  <a:pt x="4413901" y="697735"/>
                </a:lnTo>
                <a:lnTo>
                  <a:pt x="4409197" y="683748"/>
                </a:lnTo>
                <a:lnTo>
                  <a:pt x="4436185" y="689495"/>
                </a:lnTo>
                <a:lnTo>
                  <a:pt x="4427113" y="700548"/>
                </a:lnTo>
                <a:close/>
              </a:path>
              <a:path w="5749290" h="713104">
                <a:moveTo>
                  <a:pt x="4440905" y="703485"/>
                </a:moveTo>
                <a:lnTo>
                  <a:pt x="4431759" y="701538"/>
                </a:lnTo>
                <a:lnTo>
                  <a:pt x="4436185" y="689495"/>
                </a:lnTo>
                <a:lnTo>
                  <a:pt x="4445631" y="691507"/>
                </a:lnTo>
                <a:lnTo>
                  <a:pt x="4440905" y="703485"/>
                </a:lnTo>
                <a:close/>
              </a:path>
              <a:path w="5749290" h="713104">
                <a:moveTo>
                  <a:pt x="4464924" y="708600"/>
                </a:moveTo>
                <a:lnTo>
                  <a:pt x="4451532" y="705748"/>
                </a:lnTo>
                <a:lnTo>
                  <a:pt x="4454177" y="693327"/>
                </a:lnTo>
                <a:lnTo>
                  <a:pt x="4473968" y="697541"/>
                </a:lnTo>
                <a:lnTo>
                  <a:pt x="4464924" y="708600"/>
                </a:lnTo>
                <a:close/>
              </a:path>
              <a:path w="5749290" h="713104">
                <a:moveTo>
                  <a:pt x="4474921" y="710729"/>
                </a:moveTo>
                <a:lnTo>
                  <a:pt x="4473541" y="710435"/>
                </a:lnTo>
                <a:lnTo>
                  <a:pt x="4475175" y="697798"/>
                </a:lnTo>
                <a:lnTo>
                  <a:pt x="4474921" y="710729"/>
                </a:lnTo>
                <a:close/>
              </a:path>
              <a:path w="5749290" h="713104">
                <a:moveTo>
                  <a:pt x="4485386" y="712958"/>
                </a:moveTo>
                <a:lnTo>
                  <a:pt x="4483955" y="712653"/>
                </a:lnTo>
                <a:lnTo>
                  <a:pt x="4487748" y="700476"/>
                </a:lnTo>
                <a:lnTo>
                  <a:pt x="4485386" y="712958"/>
                </a:lnTo>
                <a:close/>
              </a:path>
              <a:path w="5749290" h="713104">
                <a:moveTo>
                  <a:pt x="1476590" y="85217"/>
                </a:moveTo>
                <a:lnTo>
                  <a:pt x="1440128" y="77452"/>
                </a:lnTo>
                <a:lnTo>
                  <a:pt x="1470239" y="70880"/>
                </a:lnTo>
                <a:lnTo>
                  <a:pt x="1476590" y="85217"/>
                </a:lnTo>
                <a:close/>
              </a:path>
              <a:path w="5749290" h="713104">
                <a:moveTo>
                  <a:pt x="1798647" y="153799"/>
                </a:moveTo>
                <a:lnTo>
                  <a:pt x="1777057" y="149202"/>
                </a:lnTo>
                <a:lnTo>
                  <a:pt x="1786899" y="138313"/>
                </a:lnTo>
                <a:lnTo>
                  <a:pt x="1797694" y="140612"/>
                </a:lnTo>
                <a:lnTo>
                  <a:pt x="1798647" y="153799"/>
                </a:lnTo>
                <a:close/>
              </a:path>
              <a:path w="5749290" h="713104">
                <a:moveTo>
                  <a:pt x="3751721" y="569708"/>
                </a:moveTo>
                <a:lnTo>
                  <a:pt x="3731902" y="565487"/>
                </a:lnTo>
                <a:lnTo>
                  <a:pt x="3740001" y="554227"/>
                </a:lnTo>
                <a:lnTo>
                  <a:pt x="3749840" y="556322"/>
                </a:lnTo>
                <a:lnTo>
                  <a:pt x="3751721" y="569708"/>
                </a:lnTo>
                <a:close/>
              </a:path>
              <a:path w="5749290" h="713104">
                <a:moveTo>
                  <a:pt x="3831758" y="586752"/>
                </a:moveTo>
                <a:lnTo>
                  <a:pt x="3799147" y="579807"/>
                </a:lnTo>
                <a:lnTo>
                  <a:pt x="3817732" y="570780"/>
                </a:lnTo>
                <a:lnTo>
                  <a:pt x="3836202" y="574713"/>
                </a:lnTo>
                <a:lnTo>
                  <a:pt x="3831758" y="586752"/>
                </a:lnTo>
                <a:close/>
              </a:path>
              <a:path w="5749290" h="713104">
                <a:moveTo>
                  <a:pt x="3856694" y="592062"/>
                </a:moveTo>
                <a:lnTo>
                  <a:pt x="3849750" y="590583"/>
                </a:lnTo>
                <a:lnTo>
                  <a:pt x="3843399" y="576246"/>
                </a:lnTo>
                <a:lnTo>
                  <a:pt x="3854869" y="578688"/>
                </a:lnTo>
                <a:lnTo>
                  <a:pt x="3856694" y="592062"/>
                </a:lnTo>
                <a:close/>
              </a:path>
              <a:path w="5749290" h="713104">
                <a:moveTo>
                  <a:pt x="3877694" y="596534"/>
                </a:moveTo>
                <a:lnTo>
                  <a:pt x="3864987" y="593828"/>
                </a:lnTo>
                <a:lnTo>
                  <a:pt x="3873985" y="582759"/>
                </a:lnTo>
                <a:lnTo>
                  <a:pt x="3877694" y="596534"/>
                </a:lnTo>
                <a:close/>
              </a:path>
              <a:path w="5749290" h="713104">
                <a:moveTo>
                  <a:pt x="3946907" y="611273"/>
                </a:moveTo>
                <a:lnTo>
                  <a:pt x="3937236" y="609213"/>
                </a:lnTo>
                <a:lnTo>
                  <a:pt x="3949552" y="598851"/>
                </a:lnTo>
                <a:lnTo>
                  <a:pt x="3946907" y="611273"/>
                </a:lnTo>
                <a:close/>
              </a:path>
              <a:path w="5749290" h="713104">
                <a:moveTo>
                  <a:pt x="4087246" y="641158"/>
                </a:moveTo>
                <a:lnTo>
                  <a:pt x="3995992" y="621725"/>
                </a:lnTo>
                <a:lnTo>
                  <a:pt x="4014324" y="612645"/>
                </a:lnTo>
                <a:lnTo>
                  <a:pt x="4090970" y="628966"/>
                </a:lnTo>
                <a:lnTo>
                  <a:pt x="4087246" y="641158"/>
                </a:lnTo>
                <a:close/>
              </a:path>
              <a:path w="5749290" h="713104">
                <a:moveTo>
                  <a:pt x="4090844" y="641924"/>
                </a:moveTo>
                <a:lnTo>
                  <a:pt x="4093489" y="629503"/>
                </a:lnTo>
                <a:lnTo>
                  <a:pt x="4097088" y="630269"/>
                </a:lnTo>
                <a:lnTo>
                  <a:pt x="4090844" y="641924"/>
                </a:lnTo>
                <a:close/>
              </a:path>
              <a:path w="5749290" h="713104">
                <a:moveTo>
                  <a:pt x="4142175" y="665840"/>
                </a:moveTo>
                <a:lnTo>
                  <a:pt x="4089998" y="654729"/>
                </a:lnTo>
                <a:lnTo>
                  <a:pt x="4099756" y="643822"/>
                </a:lnTo>
                <a:lnTo>
                  <a:pt x="4102260" y="631371"/>
                </a:lnTo>
                <a:lnTo>
                  <a:pt x="4152863" y="642147"/>
                </a:lnTo>
                <a:lnTo>
                  <a:pt x="4143021" y="653035"/>
                </a:lnTo>
                <a:lnTo>
                  <a:pt x="4141222" y="652652"/>
                </a:lnTo>
                <a:lnTo>
                  <a:pt x="4142175" y="665840"/>
                </a:lnTo>
                <a:close/>
              </a:path>
              <a:path w="5749290" h="713104">
                <a:moveTo>
                  <a:pt x="4169784" y="658735"/>
                </a:moveTo>
                <a:lnTo>
                  <a:pt x="4152186" y="654987"/>
                </a:lnTo>
                <a:lnTo>
                  <a:pt x="4158261" y="643296"/>
                </a:lnTo>
                <a:lnTo>
                  <a:pt x="4174819" y="646822"/>
                </a:lnTo>
                <a:lnTo>
                  <a:pt x="4169784" y="658735"/>
                </a:lnTo>
                <a:close/>
              </a:path>
              <a:path w="5749290" h="713104">
                <a:moveTo>
                  <a:pt x="4186202" y="662231"/>
                </a:moveTo>
                <a:lnTo>
                  <a:pt x="4180805" y="661081"/>
                </a:lnTo>
                <a:lnTo>
                  <a:pt x="4174819" y="646822"/>
                </a:lnTo>
                <a:lnTo>
                  <a:pt x="4190647" y="650193"/>
                </a:lnTo>
                <a:lnTo>
                  <a:pt x="4186202" y="662231"/>
                </a:lnTo>
                <a:close/>
              </a:path>
              <a:path w="5749290" h="713104">
                <a:moveTo>
                  <a:pt x="4201850" y="665563"/>
                </a:moveTo>
                <a:lnTo>
                  <a:pt x="4201442" y="652491"/>
                </a:lnTo>
                <a:lnTo>
                  <a:pt x="4214036" y="655173"/>
                </a:lnTo>
                <a:lnTo>
                  <a:pt x="4201850" y="665563"/>
                </a:lnTo>
                <a:close/>
              </a:path>
              <a:path w="5749290" h="713104">
                <a:moveTo>
                  <a:pt x="4245295" y="674815"/>
                </a:moveTo>
                <a:lnTo>
                  <a:pt x="4214989" y="668361"/>
                </a:lnTo>
                <a:lnTo>
                  <a:pt x="4223032" y="657089"/>
                </a:lnTo>
                <a:lnTo>
                  <a:pt x="4257667" y="664465"/>
                </a:lnTo>
                <a:lnTo>
                  <a:pt x="4245295" y="674815"/>
                </a:lnTo>
                <a:close/>
              </a:path>
              <a:path w="5749290" h="713104">
                <a:moveTo>
                  <a:pt x="4369721" y="701311"/>
                </a:moveTo>
                <a:lnTo>
                  <a:pt x="4269865" y="680047"/>
                </a:lnTo>
                <a:lnTo>
                  <a:pt x="4272454" y="667614"/>
                </a:lnTo>
                <a:lnTo>
                  <a:pt x="4383330" y="691225"/>
                </a:lnTo>
                <a:lnTo>
                  <a:pt x="4369721" y="701311"/>
                </a:lnTo>
                <a:close/>
              </a:path>
              <a:path w="5749290" h="713104">
                <a:moveTo>
                  <a:pt x="4399042" y="707555"/>
                </a:moveTo>
                <a:lnTo>
                  <a:pt x="4396709" y="707058"/>
                </a:lnTo>
                <a:lnTo>
                  <a:pt x="4392157" y="693104"/>
                </a:lnTo>
                <a:lnTo>
                  <a:pt x="4396430" y="694014"/>
                </a:lnTo>
                <a:lnTo>
                  <a:pt x="4399042" y="707555"/>
                </a:lnTo>
                <a:close/>
              </a:path>
              <a:path w="5749290" h="713104">
                <a:moveTo>
                  <a:pt x="4402106" y="708208"/>
                </a:moveTo>
                <a:lnTo>
                  <a:pt x="4399042" y="707555"/>
                </a:lnTo>
                <a:lnTo>
                  <a:pt x="4404752" y="695786"/>
                </a:lnTo>
                <a:lnTo>
                  <a:pt x="4402106" y="708208"/>
                </a:lnTo>
                <a:close/>
              </a:path>
              <a:path w="5749290" h="713104">
                <a:moveTo>
                  <a:pt x="1647622" y="147608"/>
                </a:moveTo>
                <a:lnTo>
                  <a:pt x="1356150" y="85539"/>
                </a:lnTo>
                <a:lnTo>
                  <a:pt x="1386083" y="65943"/>
                </a:lnTo>
                <a:lnTo>
                  <a:pt x="1713386" y="135643"/>
                </a:lnTo>
                <a:lnTo>
                  <a:pt x="1713973" y="136432"/>
                </a:lnTo>
                <a:lnTo>
                  <a:pt x="1694545" y="144615"/>
                </a:lnTo>
                <a:lnTo>
                  <a:pt x="1666460" y="138635"/>
                </a:lnTo>
                <a:lnTo>
                  <a:pt x="1647622" y="147608"/>
                </a:lnTo>
                <a:close/>
              </a:path>
              <a:path w="5749290" h="713104">
                <a:moveTo>
                  <a:pt x="1713973" y="136432"/>
                </a:moveTo>
                <a:lnTo>
                  <a:pt x="1713386" y="135643"/>
                </a:lnTo>
                <a:lnTo>
                  <a:pt x="1715021" y="135991"/>
                </a:lnTo>
                <a:lnTo>
                  <a:pt x="1713973" y="136432"/>
                </a:lnTo>
                <a:close/>
              </a:path>
              <a:path w="5749290" h="713104">
                <a:moveTo>
                  <a:pt x="3550234" y="539786"/>
                </a:moveTo>
                <a:lnTo>
                  <a:pt x="3538764" y="537343"/>
                </a:lnTo>
                <a:lnTo>
                  <a:pt x="3544924" y="525670"/>
                </a:lnTo>
                <a:lnTo>
                  <a:pt x="3552879" y="527364"/>
                </a:lnTo>
                <a:lnTo>
                  <a:pt x="3550234" y="539786"/>
                </a:lnTo>
                <a:close/>
              </a:path>
              <a:path w="5749290" h="713104">
                <a:moveTo>
                  <a:pt x="3610789" y="552681"/>
                </a:moveTo>
                <a:lnTo>
                  <a:pt x="3580821" y="546299"/>
                </a:lnTo>
                <a:lnTo>
                  <a:pt x="3578068" y="532728"/>
                </a:lnTo>
                <a:lnTo>
                  <a:pt x="3614697" y="540528"/>
                </a:lnTo>
                <a:lnTo>
                  <a:pt x="3610789" y="552681"/>
                </a:lnTo>
                <a:close/>
              </a:path>
              <a:path w="5749290" h="713104">
                <a:moveTo>
                  <a:pt x="3706766" y="573119"/>
                </a:moveTo>
                <a:lnTo>
                  <a:pt x="3652790" y="561625"/>
                </a:lnTo>
                <a:lnTo>
                  <a:pt x="3651586" y="548384"/>
                </a:lnTo>
                <a:lnTo>
                  <a:pt x="3714997" y="561887"/>
                </a:lnTo>
                <a:lnTo>
                  <a:pt x="3706766" y="573119"/>
                </a:lnTo>
                <a:close/>
              </a:path>
              <a:path w="5749290" h="713104">
                <a:moveTo>
                  <a:pt x="3775136" y="587679"/>
                </a:moveTo>
                <a:lnTo>
                  <a:pt x="3713963" y="574652"/>
                </a:lnTo>
                <a:lnTo>
                  <a:pt x="3726790" y="564399"/>
                </a:lnTo>
                <a:lnTo>
                  <a:pt x="3767984" y="573171"/>
                </a:lnTo>
                <a:lnTo>
                  <a:pt x="3775136" y="587679"/>
                </a:lnTo>
                <a:close/>
              </a:path>
              <a:path w="5749290" h="713104">
                <a:moveTo>
                  <a:pt x="3904679" y="615265"/>
                </a:moveTo>
                <a:lnTo>
                  <a:pt x="3775136" y="587679"/>
                </a:lnTo>
                <a:lnTo>
                  <a:pt x="3777478" y="576038"/>
                </a:lnTo>
                <a:lnTo>
                  <a:pt x="3777641" y="575227"/>
                </a:lnTo>
                <a:lnTo>
                  <a:pt x="3901927" y="601694"/>
                </a:lnTo>
                <a:lnTo>
                  <a:pt x="3904679" y="615265"/>
                </a:lnTo>
                <a:close/>
              </a:path>
              <a:path w="5749290" h="713104">
                <a:moveTo>
                  <a:pt x="4089998" y="654729"/>
                </a:moveTo>
                <a:lnTo>
                  <a:pt x="3908278" y="616031"/>
                </a:lnTo>
                <a:lnTo>
                  <a:pt x="3918570" y="605238"/>
                </a:lnTo>
                <a:lnTo>
                  <a:pt x="4090844" y="641924"/>
                </a:lnTo>
                <a:lnTo>
                  <a:pt x="4089998" y="654729"/>
                </a:lnTo>
                <a:close/>
              </a:path>
              <a:path w="5749290" h="713104">
                <a:moveTo>
                  <a:pt x="4160167" y="669671"/>
                </a:moveTo>
                <a:lnTo>
                  <a:pt x="4155501" y="668678"/>
                </a:lnTo>
                <a:lnTo>
                  <a:pt x="4153816" y="655334"/>
                </a:lnTo>
                <a:lnTo>
                  <a:pt x="4162812" y="657250"/>
                </a:lnTo>
                <a:lnTo>
                  <a:pt x="4160167" y="669671"/>
                </a:lnTo>
                <a:close/>
              </a:path>
              <a:path w="5749290" h="713104">
                <a:moveTo>
                  <a:pt x="4214144" y="681166"/>
                </a:moveTo>
                <a:lnTo>
                  <a:pt x="4205993" y="666445"/>
                </a:lnTo>
                <a:lnTo>
                  <a:pt x="4216288" y="668638"/>
                </a:lnTo>
                <a:lnTo>
                  <a:pt x="4216546" y="669357"/>
                </a:lnTo>
                <a:lnTo>
                  <a:pt x="4214144" y="681166"/>
                </a:lnTo>
                <a:close/>
              </a:path>
              <a:path w="5749290" h="713104">
                <a:moveTo>
                  <a:pt x="4216653" y="669380"/>
                </a:moveTo>
                <a:lnTo>
                  <a:pt x="4216288" y="668638"/>
                </a:lnTo>
                <a:lnTo>
                  <a:pt x="4216789" y="668744"/>
                </a:lnTo>
                <a:lnTo>
                  <a:pt x="4216653" y="669380"/>
                </a:lnTo>
                <a:close/>
              </a:path>
              <a:path w="5749290" h="713104">
                <a:moveTo>
                  <a:pt x="4233935" y="685380"/>
                </a:moveTo>
                <a:lnTo>
                  <a:pt x="4221340" y="682698"/>
                </a:lnTo>
                <a:lnTo>
                  <a:pt x="4216617" y="669553"/>
                </a:lnTo>
                <a:lnTo>
                  <a:pt x="4216789" y="668744"/>
                </a:lnTo>
                <a:lnTo>
                  <a:pt x="4241560" y="674019"/>
                </a:lnTo>
                <a:lnTo>
                  <a:pt x="4233935" y="685380"/>
                </a:lnTo>
                <a:close/>
              </a:path>
              <a:path w="5749290" h="713104">
                <a:moveTo>
                  <a:pt x="4297666" y="698952"/>
                </a:moveTo>
                <a:lnTo>
                  <a:pt x="4275316" y="694193"/>
                </a:lnTo>
                <a:lnTo>
                  <a:pt x="4274363" y="681005"/>
                </a:lnTo>
                <a:lnTo>
                  <a:pt x="4306749" y="687901"/>
                </a:lnTo>
                <a:lnTo>
                  <a:pt x="4297666" y="698952"/>
                </a:lnTo>
                <a:close/>
              </a:path>
              <a:path w="5749290" h="713104">
                <a:moveTo>
                  <a:pt x="4304104" y="700323"/>
                </a:moveTo>
                <a:lnTo>
                  <a:pt x="4306749" y="687901"/>
                </a:lnTo>
                <a:lnTo>
                  <a:pt x="4314749" y="689605"/>
                </a:lnTo>
                <a:lnTo>
                  <a:pt x="4304104" y="700323"/>
                </a:lnTo>
                <a:close/>
              </a:path>
              <a:path w="5749290" h="713104">
                <a:moveTo>
                  <a:pt x="4314449" y="702526"/>
                </a:moveTo>
                <a:lnTo>
                  <a:pt x="4311301" y="701855"/>
                </a:lnTo>
                <a:lnTo>
                  <a:pt x="4315143" y="690534"/>
                </a:lnTo>
                <a:lnTo>
                  <a:pt x="4315410" y="689746"/>
                </a:lnTo>
                <a:lnTo>
                  <a:pt x="4314449" y="702526"/>
                </a:lnTo>
                <a:close/>
              </a:path>
              <a:path w="5749290" h="713104">
                <a:moveTo>
                  <a:pt x="4146133" y="666683"/>
                </a:moveTo>
                <a:lnTo>
                  <a:pt x="4143975" y="666223"/>
                </a:lnTo>
                <a:lnTo>
                  <a:pt x="4148188" y="654981"/>
                </a:lnTo>
                <a:lnTo>
                  <a:pt x="4148251" y="654814"/>
                </a:lnTo>
                <a:lnTo>
                  <a:pt x="4148329" y="655011"/>
                </a:lnTo>
                <a:lnTo>
                  <a:pt x="4146133" y="666683"/>
                </a:lnTo>
                <a:close/>
              </a:path>
              <a:path w="5749290" h="713104">
                <a:moveTo>
                  <a:pt x="3571825" y="544384"/>
                </a:moveTo>
                <a:lnTo>
                  <a:pt x="3569998" y="543994"/>
                </a:lnTo>
                <a:lnTo>
                  <a:pt x="3574179" y="532745"/>
                </a:lnTo>
                <a:lnTo>
                  <a:pt x="3571825" y="544384"/>
                </a:lnTo>
                <a:close/>
              </a:path>
              <a:path w="5749290" h="713104">
                <a:moveTo>
                  <a:pt x="4149371" y="667372"/>
                </a:moveTo>
                <a:lnTo>
                  <a:pt x="4147572" y="666989"/>
                </a:lnTo>
                <a:lnTo>
                  <a:pt x="4150045" y="655376"/>
                </a:lnTo>
                <a:lnTo>
                  <a:pt x="4149371" y="667372"/>
                </a:lnTo>
                <a:close/>
              </a:path>
              <a:path w="5749290" h="713104">
                <a:moveTo>
                  <a:pt x="1628109" y="156437"/>
                </a:moveTo>
                <a:lnTo>
                  <a:pt x="1303127" y="87232"/>
                </a:lnTo>
                <a:lnTo>
                  <a:pt x="1307656" y="75212"/>
                </a:lnTo>
                <a:lnTo>
                  <a:pt x="1326184" y="66173"/>
                </a:lnTo>
                <a:lnTo>
                  <a:pt x="1358795" y="73117"/>
                </a:lnTo>
                <a:lnTo>
                  <a:pt x="1356150" y="85539"/>
                </a:lnTo>
                <a:lnTo>
                  <a:pt x="1636293" y="145195"/>
                </a:lnTo>
                <a:lnTo>
                  <a:pt x="1628109" y="156437"/>
                </a:lnTo>
                <a:close/>
              </a:path>
              <a:path w="5749290" h="713104">
                <a:moveTo>
                  <a:pt x="1676409" y="153738"/>
                </a:moveTo>
                <a:lnTo>
                  <a:pt x="1666460" y="138635"/>
                </a:lnTo>
                <a:lnTo>
                  <a:pt x="1691649" y="143999"/>
                </a:lnTo>
                <a:lnTo>
                  <a:pt x="1676409" y="153738"/>
                </a:lnTo>
                <a:close/>
              </a:path>
              <a:path w="5749290" h="713104">
                <a:moveTo>
                  <a:pt x="3524199" y="547226"/>
                </a:moveTo>
                <a:lnTo>
                  <a:pt x="3518802" y="546077"/>
                </a:lnTo>
                <a:lnTo>
                  <a:pt x="3524805" y="534371"/>
                </a:lnTo>
                <a:lnTo>
                  <a:pt x="3528644" y="535188"/>
                </a:lnTo>
                <a:lnTo>
                  <a:pt x="3524199" y="547226"/>
                </a:lnTo>
                <a:close/>
              </a:path>
              <a:path w="5749290" h="713104">
                <a:moveTo>
                  <a:pt x="3553830" y="553536"/>
                </a:moveTo>
                <a:lnTo>
                  <a:pt x="3524199" y="547226"/>
                </a:lnTo>
                <a:lnTo>
                  <a:pt x="3535588" y="536667"/>
                </a:lnTo>
                <a:lnTo>
                  <a:pt x="3556082" y="541031"/>
                </a:lnTo>
                <a:lnTo>
                  <a:pt x="3553830" y="553536"/>
                </a:lnTo>
                <a:close/>
              </a:path>
              <a:path w="5749290" h="713104">
                <a:moveTo>
                  <a:pt x="3621976" y="568048"/>
                </a:moveTo>
                <a:lnTo>
                  <a:pt x="3565581" y="556039"/>
                </a:lnTo>
                <a:lnTo>
                  <a:pt x="3570700" y="544144"/>
                </a:lnTo>
                <a:lnTo>
                  <a:pt x="3623552" y="555399"/>
                </a:lnTo>
                <a:lnTo>
                  <a:pt x="3621976" y="568048"/>
                </a:lnTo>
                <a:close/>
              </a:path>
              <a:path w="5749290" h="713104">
                <a:moveTo>
                  <a:pt x="3694675" y="583529"/>
                </a:moveTo>
                <a:lnTo>
                  <a:pt x="3633193" y="570437"/>
                </a:lnTo>
                <a:lnTo>
                  <a:pt x="3637721" y="558416"/>
                </a:lnTo>
                <a:lnTo>
                  <a:pt x="3696421" y="570916"/>
                </a:lnTo>
                <a:lnTo>
                  <a:pt x="3694675" y="583529"/>
                </a:lnTo>
                <a:close/>
              </a:path>
              <a:path w="5749290" h="713104">
                <a:moveTo>
                  <a:pt x="4039674" y="656997"/>
                </a:moveTo>
                <a:lnTo>
                  <a:pt x="3712583" y="587343"/>
                </a:lnTo>
                <a:lnTo>
                  <a:pt x="3717337" y="575370"/>
                </a:lnTo>
                <a:lnTo>
                  <a:pt x="4039620" y="644001"/>
                </a:lnTo>
                <a:lnTo>
                  <a:pt x="4039674" y="656997"/>
                </a:lnTo>
                <a:close/>
              </a:path>
              <a:path w="5749290" h="713104">
                <a:moveTo>
                  <a:pt x="4061911" y="661732"/>
                </a:moveTo>
                <a:lnTo>
                  <a:pt x="4039620" y="644001"/>
                </a:lnTo>
                <a:lnTo>
                  <a:pt x="4086625" y="654011"/>
                </a:lnTo>
                <a:lnTo>
                  <a:pt x="4061911" y="661732"/>
                </a:lnTo>
                <a:close/>
              </a:path>
              <a:path w="5749290" h="713104">
                <a:moveTo>
                  <a:pt x="4121538" y="674430"/>
                </a:moveTo>
                <a:lnTo>
                  <a:pt x="4119739" y="674047"/>
                </a:lnTo>
                <a:lnTo>
                  <a:pt x="4125982" y="662392"/>
                </a:lnTo>
                <a:lnTo>
                  <a:pt x="4147573" y="666989"/>
                </a:lnTo>
                <a:lnTo>
                  <a:pt x="4121538" y="674430"/>
                </a:lnTo>
                <a:close/>
              </a:path>
              <a:path w="5749290" h="713104">
                <a:moveTo>
                  <a:pt x="1644977" y="160029"/>
                </a:moveTo>
                <a:lnTo>
                  <a:pt x="1641379" y="159263"/>
                </a:lnTo>
                <a:lnTo>
                  <a:pt x="1647622" y="147608"/>
                </a:lnTo>
                <a:lnTo>
                  <a:pt x="1644977" y="160029"/>
                </a:lnTo>
                <a:close/>
              </a:path>
              <a:path w="5749290" h="713104">
                <a:moveTo>
                  <a:pt x="3448506" y="544092"/>
                </a:moveTo>
                <a:lnTo>
                  <a:pt x="3420124" y="538048"/>
                </a:lnTo>
                <a:lnTo>
                  <a:pt x="3418046" y="524621"/>
                </a:lnTo>
                <a:lnTo>
                  <a:pt x="3454030" y="532284"/>
                </a:lnTo>
                <a:lnTo>
                  <a:pt x="3448506" y="544092"/>
                </a:lnTo>
                <a:close/>
              </a:path>
              <a:path w="5749290" h="713104">
                <a:moveTo>
                  <a:pt x="3919181" y="644323"/>
                </a:moveTo>
                <a:lnTo>
                  <a:pt x="3498165" y="554667"/>
                </a:lnTo>
                <a:lnTo>
                  <a:pt x="3500810" y="542246"/>
                </a:lnTo>
                <a:lnTo>
                  <a:pt x="3916428" y="630752"/>
                </a:lnTo>
                <a:lnTo>
                  <a:pt x="3919181" y="644323"/>
                </a:lnTo>
                <a:close/>
              </a:path>
              <a:path w="5749290" h="713104">
                <a:moveTo>
                  <a:pt x="3965960" y="654284"/>
                </a:moveTo>
                <a:lnTo>
                  <a:pt x="3940771" y="648920"/>
                </a:lnTo>
                <a:lnTo>
                  <a:pt x="3943416" y="636499"/>
                </a:lnTo>
                <a:lnTo>
                  <a:pt x="3979316" y="644144"/>
                </a:lnTo>
                <a:lnTo>
                  <a:pt x="3965960" y="654284"/>
                </a:lnTo>
                <a:close/>
              </a:path>
              <a:path w="5749290" h="713104">
                <a:moveTo>
                  <a:pt x="1540367" y="150737"/>
                </a:moveTo>
                <a:lnTo>
                  <a:pt x="1262024" y="91464"/>
                </a:lnTo>
                <a:lnTo>
                  <a:pt x="1281536" y="82634"/>
                </a:lnTo>
                <a:lnTo>
                  <a:pt x="1549619" y="139723"/>
                </a:lnTo>
                <a:lnTo>
                  <a:pt x="1540367" y="150737"/>
                </a:lnTo>
                <a:close/>
              </a:path>
              <a:path w="5749290" h="713104">
                <a:moveTo>
                  <a:pt x="3401115" y="559970"/>
                </a:moveTo>
                <a:lnTo>
                  <a:pt x="3332745" y="545410"/>
                </a:lnTo>
                <a:lnTo>
                  <a:pt x="3341775" y="534349"/>
                </a:lnTo>
                <a:lnTo>
                  <a:pt x="3365274" y="539353"/>
                </a:lnTo>
                <a:lnTo>
                  <a:pt x="3380541" y="529619"/>
                </a:lnTo>
                <a:lnTo>
                  <a:pt x="3404606" y="534744"/>
                </a:lnTo>
                <a:lnTo>
                  <a:pt x="3401115" y="559970"/>
                </a:lnTo>
                <a:close/>
              </a:path>
              <a:path w="5749290" h="713104">
                <a:moveTo>
                  <a:pt x="3425350" y="552146"/>
                </a:moveTo>
                <a:lnTo>
                  <a:pt x="3418153" y="550613"/>
                </a:lnTo>
                <a:lnTo>
                  <a:pt x="3435192" y="541257"/>
                </a:lnTo>
                <a:lnTo>
                  <a:pt x="3425350" y="552146"/>
                </a:lnTo>
                <a:close/>
              </a:path>
              <a:path w="5749290" h="713104">
                <a:moveTo>
                  <a:pt x="3481126" y="564023"/>
                </a:moveTo>
                <a:lnTo>
                  <a:pt x="3432962" y="553767"/>
                </a:lnTo>
                <a:lnTo>
                  <a:pt x="3440590" y="542407"/>
                </a:lnTo>
                <a:lnTo>
                  <a:pt x="3482871" y="551410"/>
                </a:lnTo>
                <a:lnTo>
                  <a:pt x="3481126" y="564023"/>
                </a:lnTo>
                <a:close/>
              </a:path>
              <a:path w="5749290" h="713104">
                <a:moveTo>
                  <a:pt x="3706140" y="611940"/>
                </a:moveTo>
                <a:lnTo>
                  <a:pt x="3481126" y="564023"/>
                </a:lnTo>
                <a:lnTo>
                  <a:pt x="3490967" y="553134"/>
                </a:lnTo>
                <a:lnTo>
                  <a:pt x="3709347" y="599639"/>
                </a:lnTo>
                <a:lnTo>
                  <a:pt x="3706140" y="611940"/>
                </a:lnTo>
                <a:close/>
              </a:path>
              <a:path w="5749290" h="713104">
                <a:moveTo>
                  <a:pt x="3731217" y="617280"/>
                </a:moveTo>
                <a:lnTo>
                  <a:pt x="3725116" y="615981"/>
                </a:lnTo>
                <a:lnTo>
                  <a:pt x="3721492" y="602225"/>
                </a:lnTo>
                <a:lnTo>
                  <a:pt x="3739259" y="606008"/>
                </a:lnTo>
                <a:lnTo>
                  <a:pt x="3731217" y="617280"/>
                </a:lnTo>
                <a:close/>
              </a:path>
              <a:path w="5749290" h="713104">
                <a:moveTo>
                  <a:pt x="3748363" y="633916"/>
                </a:moveTo>
                <a:lnTo>
                  <a:pt x="3746564" y="633533"/>
                </a:lnTo>
                <a:lnTo>
                  <a:pt x="3751008" y="621495"/>
                </a:lnTo>
                <a:lnTo>
                  <a:pt x="3751854" y="608690"/>
                </a:lnTo>
                <a:lnTo>
                  <a:pt x="3782056" y="615122"/>
                </a:lnTo>
                <a:lnTo>
                  <a:pt x="3775044" y="626614"/>
                </a:lnTo>
                <a:lnTo>
                  <a:pt x="3756546" y="622674"/>
                </a:lnTo>
                <a:lnTo>
                  <a:pt x="3748363" y="633916"/>
                </a:lnTo>
                <a:close/>
              </a:path>
              <a:path w="5749290" h="713104">
                <a:moveTo>
                  <a:pt x="3781595" y="628008"/>
                </a:moveTo>
                <a:lnTo>
                  <a:pt x="3779795" y="627625"/>
                </a:lnTo>
                <a:lnTo>
                  <a:pt x="3782440" y="615204"/>
                </a:lnTo>
                <a:lnTo>
                  <a:pt x="3787838" y="616353"/>
                </a:lnTo>
                <a:lnTo>
                  <a:pt x="3781595" y="628008"/>
                </a:lnTo>
                <a:close/>
              </a:path>
              <a:path w="5749290" h="713104">
                <a:moveTo>
                  <a:pt x="3795538" y="630978"/>
                </a:moveTo>
                <a:lnTo>
                  <a:pt x="3790591" y="629924"/>
                </a:lnTo>
                <a:lnTo>
                  <a:pt x="3787838" y="616353"/>
                </a:lnTo>
                <a:lnTo>
                  <a:pt x="3798052" y="618528"/>
                </a:lnTo>
                <a:lnTo>
                  <a:pt x="3795538" y="630978"/>
                </a:lnTo>
                <a:close/>
              </a:path>
              <a:path w="5749290" h="713104">
                <a:moveTo>
                  <a:pt x="3799587" y="631840"/>
                </a:moveTo>
                <a:lnTo>
                  <a:pt x="3805830" y="620185"/>
                </a:lnTo>
                <a:lnTo>
                  <a:pt x="3815445" y="622232"/>
                </a:lnTo>
                <a:lnTo>
                  <a:pt x="3799587" y="631840"/>
                </a:lnTo>
                <a:close/>
              </a:path>
              <a:path w="5749290" h="713104">
                <a:moveTo>
                  <a:pt x="3822975" y="636820"/>
                </a:moveTo>
                <a:lnTo>
                  <a:pt x="3815778" y="635288"/>
                </a:lnTo>
                <a:lnTo>
                  <a:pt x="3827420" y="624782"/>
                </a:lnTo>
                <a:lnTo>
                  <a:pt x="3822975" y="636820"/>
                </a:lnTo>
                <a:close/>
              </a:path>
              <a:path w="5749290" h="713104">
                <a:moveTo>
                  <a:pt x="3862390" y="645214"/>
                </a:moveTo>
                <a:lnTo>
                  <a:pt x="3848165" y="642185"/>
                </a:lnTo>
                <a:lnTo>
                  <a:pt x="3855308" y="630721"/>
                </a:lnTo>
                <a:lnTo>
                  <a:pt x="3892277" y="638594"/>
                </a:lnTo>
                <a:lnTo>
                  <a:pt x="3862390" y="645214"/>
                </a:lnTo>
                <a:close/>
              </a:path>
              <a:path w="5749290" h="713104">
                <a:moveTo>
                  <a:pt x="1503593" y="155891"/>
                </a:moveTo>
                <a:lnTo>
                  <a:pt x="1230141" y="97659"/>
                </a:lnTo>
                <a:lnTo>
                  <a:pt x="1238991" y="86559"/>
                </a:lnTo>
                <a:lnTo>
                  <a:pt x="1524526" y="147364"/>
                </a:lnTo>
                <a:lnTo>
                  <a:pt x="1503593" y="155891"/>
                </a:lnTo>
                <a:close/>
              </a:path>
              <a:path w="5749290" h="713104">
                <a:moveTo>
                  <a:pt x="3522699" y="598846"/>
                </a:moveTo>
                <a:lnTo>
                  <a:pt x="3268814" y="544781"/>
                </a:lnTo>
                <a:lnTo>
                  <a:pt x="3286078" y="535472"/>
                </a:lnTo>
                <a:lnTo>
                  <a:pt x="3299406" y="525326"/>
                </a:lnTo>
                <a:lnTo>
                  <a:pt x="3307556" y="540046"/>
                </a:lnTo>
                <a:lnTo>
                  <a:pt x="3528859" y="587173"/>
                </a:lnTo>
                <a:lnTo>
                  <a:pt x="3522699" y="598846"/>
                </a:lnTo>
                <a:close/>
              </a:path>
              <a:path w="5749290" h="713104">
                <a:moveTo>
                  <a:pt x="3332745" y="545410"/>
                </a:moveTo>
                <a:lnTo>
                  <a:pt x="3307556" y="540046"/>
                </a:lnTo>
                <a:lnTo>
                  <a:pt x="3312984" y="528217"/>
                </a:lnTo>
                <a:lnTo>
                  <a:pt x="3335390" y="532989"/>
                </a:lnTo>
                <a:lnTo>
                  <a:pt x="3332745" y="545410"/>
                </a:lnTo>
                <a:close/>
              </a:path>
              <a:path w="5749290" h="713104">
                <a:moveTo>
                  <a:pt x="3697985" y="623188"/>
                </a:moveTo>
                <a:lnTo>
                  <a:pt x="3409717" y="561802"/>
                </a:lnTo>
                <a:lnTo>
                  <a:pt x="3427543" y="552613"/>
                </a:lnTo>
                <a:lnTo>
                  <a:pt x="3702252" y="611112"/>
                </a:lnTo>
                <a:lnTo>
                  <a:pt x="3697985" y="623188"/>
                </a:lnTo>
                <a:close/>
              </a:path>
              <a:path w="5749290" h="713104">
                <a:moveTo>
                  <a:pt x="1427428" y="152656"/>
                </a:moveTo>
                <a:lnTo>
                  <a:pt x="1207030" y="105723"/>
                </a:lnTo>
                <a:lnTo>
                  <a:pt x="1222354" y="96001"/>
                </a:lnTo>
                <a:lnTo>
                  <a:pt x="1459737" y="146552"/>
                </a:lnTo>
                <a:lnTo>
                  <a:pt x="1427428" y="152656"/>
                </a:lnTo>
                <a:close/>
              </a:path>
              <a:path w="5749290" h="713104">
                <a:moveTo>
                  <a:pt x="3166371" y="522966"/>
                </a:moveTo>
                <a:lnTo>
                  <a:pt x="3162772" y="522199"/>
                </a:lnTo>
                <a:lnTo>
                  <a:pt x="3161819" y="509012"/>
                </a:lnTo>
                <a:lnTo>
                  <a:pt x="3167216" y="510161"/>
                </a:lnTo>
                <a:lnTo>
                  <a:pt x="3166371" y="522966"/>
                </a:lnTo>
                <a:close/>
              </a:path>
              <a:path w="5749290" h="713104">
                <a:moveTo>
                  <a:pt x="3260014" y="542907"/>
                </a:moveTo>
                <a:lnTo>
                  <a:pt x="3231142" y="536759"/>
                </a:lnTo>
                <a:lnTo>
                  <a:pt x="3235587" y="524721"/>
                </a:lnTo>
                <a:lnTo>
                  <a:pt x="3262350" y="530420"/>
                </a:lnTo>
                <a:lnTo>
                  <a:pt x="3260014" y="542907"/>
                </a:lnTo>
                <a:close/>
              </a:path>
              <a:path w="5749290" h="713104">
                <a:moveTo>
                  <a:pt x="3605041" y="616381"/>
                </a:moveTo>
                <a:lnTo>
                  <a:pt x="3527450" y="599858"/>
                </a:lnTo>
                <a:lnTo>
                  <a:pt x="3528859" y="587173"/>
                </a:lnTo>
                <a:lnTo>
                  <a:pt x="3621068" y="606809"/>
                </a:lnTo>
                <a:lnTo>
                  <a:pt x="3605041" y="616381"/>
                </a:lnTo>
                <a:close/>
              </a:path>
              <a:path w="5749290" h="713104">
                <a:moveTo>
                  <a:pt x="3671950" y="630629"/>
                </a:moveTo>
                <a:lnTo>
                  <a:pt x="3650584" y="626079"/>
                </a:lnTo>
                <a:lnTo>
                  <a:pt x="3650109" y="612993"/>
                </a:lnTo>
                <a:lnTo>
                  <a:pt x="3669197" y="617058"/>
                </a:lnTo>
                <a:lnTo>
                  <a:pt x="3671950" y="630629"/>
                </a:lnTo>
                <a:close/>
              </a:path>
              <a:path w="5749290" h="713104">
                <a:moveTo>
                  <a:pt x="1171999" y="111247"/>
                </a:moveTo>
                <a:lnTo>
                  <a:pt x="1167164" y="110218"/>
                </a:lnTo>
                <a:lnTo>
                  <a:pt x="1180042" y="99975"/>
                </a:lnTo>
                <a:lnTo>
                  <a:pt x="1171999" y="111247"/>
                </a:lnTo>
                <a:close/>
              </a:path>
              <a:path w="5749290" h="713104">
                <a:moveTo>
                  <a:pt x="1391522" y="157995"/>
                </a:moveTo>
                <a:lnTo>
                  <a:pt x="1184425" y="113894"/>
                </a:lnTo>
                <a:lnTo>
                  <a:pt x="1193086" y="102753"/>
                </a:lnTo>
                <a:lnTo>
                  <a:pt x="1420012" y="151077"/>
                </a:lnTo>
                <a:lnTo>
                  <a:pt x="1391522" y="157995"/>
                </a:lnTo>
                <a:close/>
              </a:path>
              <a:path w="5749290" h="713104">
                <a:moveTo>
                  <a:pt x="3145734" y="531556"/>
                </a:moveTo>
                <a:lnTo>
                  <a:pt x="3143934" y="531173"/>
                </a:lnTo>
                <a:lnTo>
                  <a:pt x="3144780" y="518368"/>
                </a:lnTo>
                <a:lnTo>
                  <a:pt x="3148379" y="519134"/>
                </a:lnTo>
                <a:lnTo>
                  <a:pt x="3145734" y="531556"/>
                </a:lnTo>
                <a:close/>
              </a:path>
              <a:path w="5749290" h="713104">
                <a:moveTo>
                  <a:pt x="3507628" y="608621"/>
                </a:moveTo>
                <a:lnTo>
                  <a:pt x="3210506" y="545349"/>
                </a:lnTo>
                <a:lnTo>
                  <a:pt x="3223946" y="535226"/>
                </a:lnTo>
                <a:lnTo>
                  <a:pt x="3515643" y="597343"/>
                </a:lnTo>
                <a:lnTo>
                  <a:pt x="3507628" y="608621"/>
                </a:lnTo>
                <a:close/>
              </a:path>
              <a:path w="5749290" h="713104">
                <a:moveTo>
                  <a:pt x="3538915" y="628269"/>
                </a:moveTo>
                <a:lnTo>
                  <a:pt x="3535317" y="627503"/>
                </a:lnTo>
                <a:lnTo>
                  <a:pt x="3538749" y="615249"/>
                </a:lnTo>
                <a:lnTo>
                  <a:pt x="3534760" y="601414"/>
                </a:lnTo>
                <a:lnTo>
                  <a:pt x="3577491" y="610514"/>
                </a:lnTo>
                <a:lnTo>
                  <a:pt x="3573028" y="622548"/>
                </a:lnTo>
                <a:lnTo>
                  <a:pt x="3545159" y="616614"/>
                </a:lnTo>
                <a:lnTo>
                  <a:pt x="3538915" y="628269"/>
                </a:lnTo>
                <a:close/>
              </a:path>
              <a:path w="5749290" h="713104">
                <a:moveTo>
                  <a:pt x="3591938" y="626575"/>
                </a:moveTo>
                <a:lnTo>
                  <a:pt x="3588340" y="625809"/>
                </a:lnTo>
                <a:lnTo>
                  <a:pt x="3594004" y="614030"/>
                </a:lnTo>
                <a:lnTo>
                  <a:pt x="3591938" y="626575"/>
                </a:lnTo>
                <a:close/>
              </a:path>
              <a:path w="5749290" h="713104">
                <a:moveTo>
                  <a:pt x="1050072" y="98268"/>
                </a:moveTo>
                <a:lnTo>
                  <a:pt x="1041919" y="96532"/>
                </a:lnTo>
                <a:lnTo>
                  <a:pt x="1056850" y="86726"/>
                </a:lnTo>
                <a:lnTo>
                  <a:pt x="1050072" y="98268"/>
                </a:lnTo>
                <a:close/>
              </a:path>
              <a:path w="5749290" h="713104">
                <a:moveTo>
                  <a:pt x="1352390" y="162647"/>
                </a:moveTo>
                <a:lnTo>
                  <a:pt x="1151362" y="119837"/>
                </a:lnTo>
                <a:lnTo>
                  <a:pt x="1158168" y="108302"/>
                </a:lnTo>
                <a:lnTo>
                  <a:pt x="1378599" y="155243"/>
                </a:lnTo>
                <a:lnTo>
                  <a:pt x="1352390" y="162647"/>
                </a:lnTo>
                <a:close/>
              </a:path>
              <a:path w="5749290" h="713104">
                <a:moveTo>
                  <a:pt x="3084952" y="531597"/>
                </a:moveTo>
                <a:lnTo>
                  <a:pt x="3024762" y="518780"/>
                </a:lnTo>
                <a:lnTo>
                  <a:pt x="3037107" y="508423"/>
                </a:lnTo>
                <a:lnTo>
                  <a:pt x="3084041" y="518418"/>
                </a:lnTo>
                <a:lnTo>
                  <a:pt x="3084952" y="531597"/>
                </a:lnTo>
                <a:close/>
              </a:path>
              <a:path w="5749290" h="713104">
                <a:moveTo>
                  <a:pt x="3506220" y="621306"/>
                </a:moveTo>
                <a:lnTo>
                  <a:pt x="3096084" y="533968"/>
                </a:lnTo>
                <a:lnTo>
                  <a:pt x="3102525" y="522354"/>
                </a:lnTo>
                <a:lnTo>
                  <a:pt x="3508247" y="608753"/>
                </a:lnTo>
                <a:lnTo>
                  <a:pt x="3506220" y="621306"/>
                </a:lnTo>
                <a:close/>
              </a:path>
              <a:path w="5749290" h="713104">
                <a:moveTo>
                  <a:pt x="3542514" y="629035"/>
                </a:moveTo>
                <a:lnTo>
                  <a:pt x="3548757" y="617380"/>
                </a:lnTo>
                <a:lnTo>
                  <a:pt x="3553621" y="618416"/>
                </a:lnTo>
                <a:lnTo>
                  <a:pt x="3542514" y="629035"/>
                </a:lnTo>
                <a:close/>
              </a:path>
              <a:path w="5749290" h="713104">
                <a:moveTo>
                  <a:pt x="1020127" y="117860"/>
                </a:moveTo>
                <a:lnTo>
                  <a:pt x="991339" y="111730"/>
                </a:lnTo>
                <a:lnTo>
                  <a:pt x="1027441" y="93449"/>
                </a:lnTo>
                <a:lnTo>
                  <a:pt x="1060024" y="100387"/>
                </a:lnTo>
                <a:lnTo>
                  <a:pt x="1062355" y="113868"/>
                </a:lnTo>
                <a:lnTo>
                  <a:pt x="1020973" y="105056"/>
                </a:lnTo>
                <a:lnTo>
                  <a:pt x="1020127" y="117860"/>
                </a:lnTo>
                <a:close/>
              </a:path>
              <a:path w="5749290" h="713104">
                <a:moveTo>
                  <a:pt x="1085744" y="118849"/>
                </a:moveTo>
                <a:lnTo>
                  <a:pt x="1070367" y="115574"/>
                </a:lnTo>
                <a:lnTo>
                  <a:pt x="1093787" y="107577"/>
                </a:lnTo>
                <a:lnTo>
                  <a:pt x="1085744" y="118849"/>
                </a:lnTo>
                <a:close/>
              </a:path>
              <a:path w="5749290" h="713104">
                <a:moveTo>
                  <a:pt x="1308442" y="166273"/>
                </a:moveTo>
                <a:lnTo>
                  <a:pt x="1096989" y="121244"/>
                </a:lnTo>
                <a:lnTo>
                  <a:pt x="1105932" y="110163"/>
                </a:lnTo>
                <a:lnTo>
                  <a:pt x="1317789" y="155278"/>
                </a:lnTo>
                <a:lnTo>
                  <a:pt x="1308442" y="166273"/>
                </a:lnTo>
                <a:close/>
              </a:path>
              <a:path w="5749290" h="713104">
                <a:moveTo>
                  <a:pt x="2956924" y="517318"/>
                </a:moveTo>
                <a:lnTo>
                  <a:pt x="2944554" y="514684"/>
                </a:lnTo>
                <a:lnTo>
                  <a:pt x="2953131" y="503526"/>
                </a:lnTo>
                <a:lnTo>
                  <a:pt x="2956924" y="517318"/>
                </a:lnTo>
                <a:close/>
              </a:path>
              <a:path w="5749290" h="713104">
                <a:moveTo>
                  <a:pt x="3079270" y="543372"/>
                </a:moveTo>
                <a:lnTo>
                  <a:pt x="2992908" y="524981"/>
                </a:lnTo>
                <a:lnTo>
                  <a:pt x="3006068" y="514798"/>
                </a:lnTo>
                <a:lnTo>
                  <a:pt x="3078655" y="530256"/>
                </a:lnTo>
                <a:lnTo>
                  <a:pt x="3079270" y="543372"/>
                </a:lnTo>
                <a:close/>
              </a:path>
              <a:path w="5749290" h="713104">
                <a:moveTo>
                  <a:pt x="3384218" y="608311"/>
                </a:moveTo>
                <a:lnTo>
                  <a:pt x="3079270" y="543372"/>
                </a:lnTo>
                <a:lnTo>
                  <a:pt x="3091952" y="533088"/>
                </a:lnTo>
                <a:lnTo>
                  <a:pt x="3400376" y="598767"/>
                </a:lnTo>
                <a:lnTo>
                  <a:pt x="3384218" y="608311"/>
                </a:lnTo>
                <a:close/>
              </a:path>
              <a:path w="5749290" h="713104">
                <a:moveTo>
                  <a:pt x="3394462" y="607929"/>
                </a:moveTo>
                <a:lnTo>
                  <a:pt x="3400376" y="598767"/>
                </a:lnTo>
                <a:lnTo>
                  <a:pt x="3420955" y="603149"/>
                </a:lnTo>
                <a:lnTo>
                  <a:pt x="3394462" y="607929"/>
                </a:lnTo>
                <a:close/>
              </a:path>
              <a:path w="5749290" h="713104">
                <a:moveTo>
                  <a:pt x="3448952" y="622096"/>
                </a:moveTo>
                <a:lnTo>
                  <a:pt x="3431916" y="618468"/>
                </a:lnTo>
                <a:lnTo>
                  <a:pt x="3443557" y="607962"/>
                </a:lnTo>
                <a:lnTo>
                  <a:pt x="3470095" y="613614"/>
                </a:lnTo>
                <a:lnTo>
                  <a:pt x="3448952" y="622096"/>
                </a:lnTo>
                <a:close/>
              </a:path>
              <a:path w="5749290" h="713104">
                <a:moveTo>
                  <a:pt x="3393008" y="610182"/>
                </a:moveTo>
                <a:lnTo>
                  <a:pt x="3387948" y="609105"/>
                </a:lnTo>
                <a:lnTo>
                  <a:pt x="3394462" y="607929"/>
                </a:lnTo>
                <a:lnTo>
                  <a:pt x="3393008" y="610182"/>
                </a:lnTo>
                <a:close/>
              </a:path>
              <a:path w="5749290" h="713104">
                <a:moveTo>
                  <a:pt x="960753" y="105217"/>
                </a:moveTo>
                <a:lnTo>
                  <a:pt x="945010" y="101864"/>
                </a:lnTo>
                <a:lnTo>
                  <a:pt x="957044" y="91442"/>
                </a:lnTo>
                <a:lnTo>
                  <a:pt x="960753" y="105217"/>
                </a:lnTo>
                <a:close/>
              </a:path>
              <a:path w="5749290" h="713104">
                <a:moveTo>
                  <a:pt x="990265" y="100372"/>
                </a:moveTo>
                <a:lnTo>
                  <a:pt x="990386" y="98542"/>
                </a:lnTo>
                <a:lnTo>
                  <a:pt x="992185" y="98926"/>
                </a:lnTo>
                <a:lnTo>
                  <a:pt x="990265" y="100372"/>
                </a:lnTo>
                <a:close/>
              </a:path>
              <a:path w="5749290" h="713104">
                <a:moveTo>
                  <a:pt x="1244483" y="165637"/>
                </a:moveTo>
                <a:lnTo>
                  <a:pt x="1037641" y="121590"/>
                </a:lnTo>
                <a:lnTo>
                  <a:pt x="1054483" y="112192"/>
                </a:lnTo>
                <a:lnTo>
                  <a:pt x="1271035" y="158307"/>
                </a:lnTo>
                <a:lnTo>
                  <a:pt x="1244483" y="165637"/>
                </a:lnTo>
                <a:close/>
              </a:path>
              <a:path w="5749290" h="713104">
                <a:moveTo>
                  <a:pt x="1290008" y="175332"/>
                </a:moveTo>
                <a:lnTo>
                  <a:pt x="1298051" y="164060"/>
                </a:lnTo>
                <a:lnTo>
                  <a:pt x="1303238" y="165164"/>
                </a:lnTo>
                <a:lnTo>
                  <a:pt x="1290008" y="175332"/>
                </a:lnTo>
                <a:close/>
              </a:path>
              <a:path w="5749290" h="713104">
                <a:moveTo>
                  <a:pt x="2889507" y="515946"/>
                </a:moveTo>
                <a:lnTo>
                  <a:pt x="2887708" y="515563"/>
                </a:lnTo>
                <a:lnTo>
                  <a:pt x="2883156" y="501609"/>
                </a:lnTo>
                <a:lnTo>
                  <a:pt x="2888553" y="502759"/>
                </a:lnTo>
                <a:lnTo>
                  <a:pt x="2889507" y="515946"/>
                </a:lnTo>
                <a:close/>
              </a:path>
              <a:path w="5749290" h="713104">
                <a:moveTo>
                  <a:pt x="2945283" y="527824"/>
                </a:moveTo>
                <a:lnTo>
                  <a:pt x="2911997" y="520736"/>
                </a:lnTo>
                <a:lnTo>
                  <a:pt x="2922064" y="509895"/>
                </a:lnTo>
                <a:lnTo>
                  <a:pt x="2944330" y="514636"/>
                </a:lnTo>
                <a:lnTo>
                  <a:pt x="2945283" y="527824"/>
                </a:lnTo>
                <a:close/>
              </a:path>
              <a:path w="5749290" h="713104">
                <a:moveTo>
                  <a:pt x="2966873" y="532422"/>
                </a:moveTo>
                <a:lnTo>
                  <a:pt x="2965383" y="532104"/>
                </a:lnTo>
                <a:lnTo>
                  <a:pt x="2968350" y="521606"/>
                </a:lnTo>
                <a:lnTo>
                  <a:pt x="2968844" y="519856"/>
                </a:lnTo>
                <a:lnTo>
                  <a:pt x="2973117" y="520766"/>
                </a:lnTo>
                <a:lnTo>
                  <a:pt x="2966873" y="532422"/>
                </a:lnTo>
                <a:close/>
              </a:path>
              <a:path w="5749290" h="713104">
                <a:moveTo>
                  <a:pt x="3337758" y="611402"/>
                </a:moveTo>
                <a:lnTo>
                  <a:pt x="2966873" y="532422"/>
                </a:lnTo>
                <a:lnTo>
                  <a:pt x="2981045" y="522455"/>
                </a:lnTo>
                <a:lnTo>
                  <a:pt x="3357023" y="602520"/>
                </a:lnTo>
                <a:lnTo>
                  <a:pt x="3337758" y="611402"/>
                </a:lnTo>
                <a:close/>
              </a:path>
              <a:path w="5749290" h="713104">
                <a:moveTo>
                  <a:pt x="3368097" y="617862"/>
                </a:moveTo>
                <a:lnTo>
                  <a:pt x="3373441" y="606016"/>
                </a:lnTo>
                <a:lnTo>
                  <a:pt x="3387948" y="609105"/>
                </a:lnTo>
                <a:lnTo>
                  <a:pt x="3368097" y="617862"/>
                </a:lnTo>
                <a:close/>
              </a:path>
              <a:path w="5749290" h="713104">
                <a:moveTo>
                  <a:pt x="989540" y="111347"/>
                </a:moveTo>
                <a:lnTo>
                  <a:pt x="978745" y="109048"/>
                </a:lnTo>
                <a:lnTo>
                  <a:pt x="990265" y="100372"/>
                </a:lnTo>
                <a:lnTo>
                  <a:pt x="989540" y="111347"/>
                </a:lnTo>
                <a:close/>
              </a:path>
              <a:path w="5749290" h="713104">
                <a:moveTo>
                  <a:pt x="954509" y="116872"/>
                </a:moveTo>
                <a:lnTo>
                  <a:pt x="922573" y="110071"/>
                </a:lnTo>
                <a:lnTo>
                  <a:pt x="926568" y="97937"/>
                </a:lnTo>
                <a:lnTo>
                  <a:pt x="966150" y="106366"/>
                </a:lnTo>
                <a:lnTo>
                  <a:pt x="954509" y="116872"/>
                </a:lnTo>
                <a:close/>
              </a:path>
              <a:path w="5749290" h="713104">
                <a:moveTo>
                  <a:pt x="1185256" y="176609"/>
                </a:moveTo>
                <a:lnTo>
                  <a:pt x="1183009" y="165531"/>
                </a:lnTo>
                <a:lnTo>
                  <a:pt x="959063" y="117842"/>
                </a:lnTo>
                <a:lnTo>
                  <a:pt x="966150" y="106366"/>
                </a:lnTo>
                <a:lnTo>
                  <a:pt x="1238506" y="164364"/>
                </a:lnTo>
                <a:lnTo>
                  <a:pt x="1206989" y="170638"/>
                </a:lnTo>
                <a:lnTo>
                  <a:pt x="1185256" y="176609"/>
                </a:lnTo>
                <a:close/>
              </a:path>
              <a:path w="5749290" h="713104">
                <a:moveTo>
                  <a:pt x="2834685" y="517257"/>
                </a:moveTo>
                <a:lnTo>
                  <a:pt x="2841294" y="505679"/>
                </a:lnTo>
                <a:lnTo>
                  <a:pt x="2842728" y="505985"/>
                </a:lnTo>
                <a:lnTo>
                  <a:pt x="2834685" y="517257"/>
                </a:lnTo>
                <a:close/>
              </a:path>
              <a:path w="5749290" h="713104">
                <a:moveTo>
                  <a:pt x="2830240" y="529295"/>
                </a:moveTo>
                <a:lnTo>
                  <a:pt x="2827542" y="528720"/>
                </a:lnTo>
                <a:lnTo>
                  <a:pt x="2837608" y="517879"/>
                </a:lnTo>
                <a:lnTo>
                  <a:pt x="2846326" y="506751"/>
                </a:lnTo>
                <a:lnTo>
                  <a:pt x="2854732" y="508541"/>
                </a:lnTo>
                <a:lnTo>
                  <a:pt x="2845930" y="519651"/>
                </a:lnTo>
                <a:lnTo>
                  <a:pt x="2838396" y="518047"/>
                </a:lnTo>
                <a:lnTo>
                  <a:pt x="2830240" y="529295"/>
                </a:lnTo>
                <a:close/>
              </a:path>
              <a:path w="5749290" h="713104">
                <a:moveTo>
                  <a:pt x="2874267" y="525686"/>
                </a:moveTo>
                <a:lnTo>
                  <a:pt x="2852902" y="521136"/>
                </a:lnTo>
                <a:lnTo>
                  <a:pt x="2864627" y="510648"/>
                </a:lnTo>
                <a:lnTo>
                  <a:pt x="2871515" y="512115"/>
                </a:lnTo>
                <a:lnTo>
                  <a:pt x="2874267" y="525686"/>
                </a:lnTo>
                <a:close/>
              </a:path>
              <a:path w="5749290" h="713104">
                <a:moveTo>
                  <a:pt x="3283279" y="612785"/>
                </a:moveTo>
                <a:lnTo>
                  <a:pt x="2894059" y="529900"/>
                </a:lnTo>
                <a:lnTo>
                  <a:pt x="2893106" y="516713"/>
                </a:lnTo>
                <a:lnTo>
                  <a:pt x="3290056" y="601244"/>
                </a:lnTo>
                <a:lnTo>
                  <a:pt x="3283279" y="612785"/>
                </a:lnTo>
                <a:close/>
              </a:path>
              <a:path w="5749290" h="713104">
                <a:moveTo>
                  <a:pt x="3309677" y="618407"/>
                </a:moveTo>
                <a:lnTo>
                  <a:pt x="3301442" y="603668"/>
                </a:lnTo>
                <a:lnTo>
                  <a:pt x="3333603" y="610517"/>
                </a:lnTo>
                <a:lnTo>
                  <a:pt x="3309677" y="618407"/>
                </a:lnTo>
                <a:close/>
              </a:path>
              <a:path w="5749290" h="713104">
                <a:moveTo>
                  <a:pt x="970408" y="185181"/>
                </a:moveTo>
                <a:lnTo>
                  <a:pt x="775756" y="143730"/>
                </a:lnTo>
                <a:lnTo>
                  <a:pt x="785598" y="132841"/>
                </a:lnTo>
                <a:lnTo>
                  <a:pt x="803199" y="123605"/>
                </a:lnTo>
                <a:lnTo>
                  <a:pt x="826873" y="115661"/>
                </a:lnTo>
                <a:lnTo>
                  <a:pt x="853245" y="108292"/>
                </a:lnTo>
                <a:lnTo>
                  <a:pt x="878942" y="100780"/>
                </a:lnTo>
                <a:lnTo>
                  <a:pt x="884169" y="114878"/>
                </a:lnTo>
                <a:lnTo>
                  <a:pt x="912731" y="120960"/>
                </a:lnTo>
                <a:lnTo>
                  <a:pt x="924030" y="136351"/>
                </a:lnTo>
                <a:lnTo>
                  <a:pt x="1028384" y="158573"/>
                </a:lnTo>
                <a:lnTo>
                  <a:pt x="1023940" y="170611"/>
                </a:lnTo>
                <a:lnTo>
                  <a:pt x="998751" y="165247"/>
                </a:lnTo>
                <a:lnTo>
                  <a:pt x="992507" y="176903"/>
                </a:lnTo>
                <a:lnTo>
                  <a:pt x="976483" y="173490"/>
                </a:lnTo>
                <a:lnTo>
                  <a:pt x="970408" y="185181"/>
                </a:lnTo>
                <a:close/>
              </a:path>
              <a:path w="5749290" h="713104">
                <a:moveTo>
                  <a:pt x="1150056" y="184483"/>
                </a:moveTo>
                <a:lnTo>
                  <a:pt x="925829" y="136734"/>
                </a:lnTo>
                <a:lnTo>
                  <a:pt x="938316" y="113424"/>
                </a:lnTo>
                <a:lnTo>
                  <a:pt x="1178511" y="164573"/>
                </a:lnTo>
                <a:lnTo>
                  <a:pt x="1171368" y="176037"/>
                </a:lnTo>
                <a:lnTo>
                  <a:pt x="1160573" y="173738"/>
                </a:lnTo>
                <a:lnTo>
                  <a:pt x="1150056" y="184483"/>
                </a:lnTo>
                <a:close/>
              </a:path>
              <a:path w="5749290" h="713104">
                <a:moveTo>
                  <a:pt x="2631118" y="486892"/>
                </a:moveTo>
                <a:lnTo>
                  <a:pt x="2616134" y="483701"/>
                </a:lnTo>
                <a:lnTo>
                  <a:pt x="2625976" y="472812"/>
                </a:lnTo>
                <a:lnTo>
                  <a:pt x="2630249" y="473722"/>
                </a:lnTo>
                <a:lnTo>
                  <a:pt x="2631118" y="486892"/>
                </a:lnTo>
                <a:close/>
              </a:path>
              <a:path w="5749290" h="713104">
                <a:moveTo>
                  <a:pt x="2651216" y="504156"/>
                </a:moveTo>
                <a:lnTo>
                  <a:pt x="2643879" y="502594"/>
                </a:lnTo>
                <a:lnTo>
                  <a:pt x="2649194" y="490741"/>
                </a:lnTo>
                <a:lnTo>
                  <a:pt x="2652877" y="491525"/>
                </a:lnTo>
                <a:lnTo>
                  <a:pt x="2652964" y="478559"/>
                </a:lnTo>
                <a:lnTo>
                  <a:pt x="2656616" y="492322"/>
                </a:lnTo>
                <a:lnTo>
                  <a:pt x="2651216" y="504156"/>
                </a:lnTo>
                <a:close/>
              </a:path>
              <a:path w="5749290" h="713104">
                <a:moveTo>
                  <a:pt x="2808650" y="524697"/>
                </a:moveTo>
                <a:lnTo>
                  <a:pt x="2678460" y="496973"/>
                </a:lnTo>
                <a:lnTo>
                  <a:pt x="2676354" y="483540"/>
                </a:lnTo>
                <a:lnTo>
                  <a:pt x="2804126" y="510749"/>
                </a:lnTo>
                <a:lnTo>
                  <a:pt x="2808650" y="524697"/>
                </a:lnTo>
                <a:close/>
              </a:path>
              <a:path w="5749290" h="713104">
                <a:moveTo>
                  <a:pt x="3192107" y="606355"/>
                </a:moveTo>
                <a:lnTo>
                  <a:pt x="2830240" y="529295"/>
                </a:lnTo>
                <a:lnTo>
                  <a:pt x="2842809" y="518987"/>
                </a:lnTo>
                <a:lnTo>
                  <a:pt x="3202146" y="595508"/>
                </a:lnTo>
                <a:lnTo>
                  <a:pt x="3192107" y="606355"/>
                </a:lnTo>
                <a:close/>
              </a:path>
              <a:path w="5749290" h="713104">
                <a:moveTo>
                  <a:pt x="3217746" y="611815"/>
                </a:moveTo>
                <a:lnTo>
                  <a:pt x="3210411" y="597268"/>
                </a:lnTo>
                <a:lnTo>
                  <a:pt x="3231383" y="601734"/>
                </a:lnTo>
                <a:lnTo>
                  <a:pt x="3217746" y="611815"/>
                </a:lnTo>
                <a:close/>
              </a:path>
              <a:path w="5749290" h="713104">
                <a:moveTo>
                  <a:pt x="3249850" y="618651"/>
                </a:moveTo>
                <a:lnTo>
                  <a:pt x="3242260" y="617035"/>
                </a:lnTo>
                <a:lnTo>
                  <a:pt x="3246704" y="604997"/>
                </a:lnTo>
                <a:lnTo>
                  <a:pt x="3258399" y="607487"/>
                </a:lnTo>
                <a:lnTo>
                  <a:pt x="3249850" y="618651"/>
                </a:lnTo>
                <a:close/>
              </a:path>
              <a:path w="5749290" h="713104">
                <a:moveTo>
                  <a:pt x="1185761" y="179102"/>
                </a:moveTo>
                <a:lnTo>
                  <a:pt x="1180364" y="177953"/>
                </a:lnTo>
                <a:lnTo>
                  <a:pt x="1185256" y="176609"/>
                </a:lnTo>
                <a:lnTo>
                  <a:pt x="1185761" y="179102"/>
                </a:lnTo>
                <a:close/>
              </a:path>
              <a:path w="5749290" h="713104">
                <a:moveTo>
                  <a:pt x="1163325" y="187309"/>
                </a:moveTo>
                <a:lnTo>
                  <a:pt x="1169569" y="175654"/>
                </a:lnTo>
                <a:lnTo>
                  <a:pt x="1172633" y="176306"/>
                </a:lnTo>
                <a:lnTo>
                  <a:pt x="1163325" y="187309"/>
                </a:lnTo>
                <a:close/>
              </a:path>
              <a:path w="5749290" h="713104">
                <a:moveTo>
                  <a:pt x="2654025" y="517739"/>
                </a:moveTo>
                <a:lnTo>
                  <a:pt x="2531679" y="491686"/>
                </a:lnTo>
                <a:lnTo>
                  <a:pt x="2543432" y="481204"/>
                </a:lnTo>
                <a:lnTo>
                  <a:pt x="2559909" y="471728"/>
                </a:lnTo>
                <a:lnTo>
                  <a:pt x="2600841" y="480444"/>
                </a:lnTo>
                <a:lnTo>
                  <a:pt x="2606854" y="494710"/>
                </a:lnTo>
                <a:lnTo>
                  <a:pt x="2656670" y="505318"/>
                </a:lnTo>
                <a:lnTo>
                  <a:pt x="2654025" y="517739"/>
                </a:lnTo>
                <a:close/>
              </a:path>
              <a:path w="5749290" h="713104">
                <a:moveTo>
                  <a:pt x="2630881" y="499826"/>
                </a:moveTo>
                <a:lnTo>
                  <a:pt x="2606854" y="494710"/>
                </a:lnTo>
                <a:lnTo>
                  <a:pt x="2621532" y="484850"/>
                </a:lnTo>
                <a:lnTo>
                  <a:pt x="2628728" y="486383"/>
                </a:lnTo>
                <a:lnTo>
                  <a:pt x="2630881" y="499826"/>
                </a:lnTo>
                <a:close/>
              </a:path>
              <a:path w="5749290" h="713104">
                <a:moveTo>
                  <a:pt x="3038213" y="599552"/>
                </a:moveTo>
                <a:lnTo>
                  <a:pt x="2657623" y="518506"/>
                </a:lnTo>
                <a:lnTo>
                  <a:pt x="2667465" y="507617"/>
                </a:lnTo>
                <a:lnTo>
                  <a:pt x="2670420" y="495261"/>
                </a:lnTo>
                <a:lnTo>
                  <a:pt x="3139705" y="595196"/>
                </a:lnTo>
                <a:lnTo>
                  <a:pt x="3137716" y="607757"/>
                </a:lnTo>
                <a:lnTo>
                  <a:pt x="3063292" y="591908"/>
                </a:lnTo>
                <a:lnTo>
                  <a:pt x="3064168" y="594021"/>
                </a:lnTo>
                <a:lnTo>
                  <a:pt x="3038213" y="599552"/>
                </a:lnTo>
                <a:close/>
              </a:path>
              <a:path w="5749290" h="713104">
                <a:moveTo>
                  <a:pt x="1109206" y="188769"/>
                </a:moveTo>
                <a:lnTo>
                  <a:pt x="1034735" y="172910"/>
                </a:lnTo>
                <a:lnTo>
                  <a:pt x="1048176" y="162788"/>
                </a:lnTo>
                <a:lnTo>
                  <a:pt x="1145333" y="183477"/>
                </a:lnTo>
                <a:lnTo>
                  <a:pt x="1109206" y="188769"/>
                </a:lnTo>
                <a:close/>
              </a:path>
              <a:path w="5749290" h="713104">
                <a:moveTo>
                  <a:pt x="2936555" y="590889"/>
                </a:moveTo>
                <a:lnTo>
                  <a:pt x="2467270" y="490954"/>
                </a:lnTo>
                <a:lnTo>
                  <a:pt x="2489172" y="482634"/>
                </a:lnTo>
                <a:lnTo>
                  <a:pt x="2512086" y="474529"/>
                </a:lnTo>
                <a:lnTo>
                  <a:pt x="2527127" y="477731"/>
                </a:lnTo>
                <a:lnTo>
                  <a:pt x="2528080" y="490919"/>
                </a:lnTo>
                <a:lnTo>
                  <a:pt x="2944429" y="579581"/>
                </a:lnTo>
                <a:lnTo>
                  <a:pt x="2936555" y="590889"/>
                </a:lnTo>
                <a:close/>
              </a:path>
              <a:path w="5749290" h="713104">
                <a:moveTo>
                  <a:pt x="3064168" y="594021"/>
                </a:moveTo>
                <a:lnTo>
                  <a:pt x="3063292" y="591908"/>
                </a:lnTo>
                <a:lnTo>
                  <a:pt x="3068690" y="593058"/>
                </a:lnTo>
                <a:lnTo>
                  <a:pt x="3064168" y="594021"/>
                </a:lnTo>
                <a:close/>
              </a:path>
              <a:path w="5749290" h="713104">
                <a:moveTo>
                  <a:pt x="3069193" y="606150"/>
                </a:moveTo>
                <a:lnTo>
                  <a:pt x="3064168" y="594021"/>
                </a:lnTo>
                <a:lnTo>
                  <a:pt x="3068690" y="593058"/>
                </a:lnTo>
                <a:lnTo>
                  <a:pt x="3081734" y="595836"/>
                </a:lnTo>
                <a:lnTo>
                  <a:pt x="3069193" y="606150"/>
                </a:lnTo>
                <a:close/>
              </a:path>
              <a:path w="5749290" h="713104">
                <a:moveTo>
                  <a:pt x="782000" y="132075"/>
                </a:moveTo>
                <a:lnTo>
                  <a:pt x="769096" y="129327"/>
                </a:lnTo>
                <a:lnTo>
                  <a:pt x="786444" y="120037"/>
                </a:lnTo>
                <a:lnTo>
                  <a:pt x="782000" y="132075"/>
                </a:lnTo>
                <a:close/>
              </a:path>
              <a:path w="5749290" h="713104">
                <a:moveTo>
                  <a:pt x="1037572" y="186499"/>
                </a:moveTo>
                <a:lnTo>
                  <a:pt x="992507" y="176903"/>
                </a:lnTo>
                <a:lnTo>
                  <a:pt x="998751" y="165247"/>
                </a:lnTo>
                <a:lnTo>
                  <a:pt x="1057380" y="177733"/>
                </a:lnTo>
                <a:lnTo>
                  <a:pt x="1037572" y="186499"/>
                </a:lnTo>
                <a:close/>
              </a:path>
              <a:path w="5749290" h="713104">
                <a:moveTo>
                  <a:pt x="2437274" y="484567"/>
                </a:moveTo>
                <a:lnTo>
                  <a:pt x="2424679" y="481885"/>
                </a:lnTo>
                <a:lnTo>
                  <a:pt x="2438119" y="471762"/>
                </a:lnTo>
                <a:lnTo>
                  <a:pt x="2439919" y="472145"/>
                </a:lnTo>
                <a:lnTo>
                  <a:pt x="2437274" y="484567"/>
                </a:lnTo>
                <a:close/>
              </a:path>
              <a:path w="5749290" h="713104">
                <a:moveTo>
                  <a:pt x="2449868" y="487249"/>
                </a:moveTo>
                <a:lnTo>
                  <a:pt x="2444470" y="486099"/>
                </a:lnTo>
                <a:lnTo>
                  <a:pt x="2448915" y="474061"/>
                </a:lnTo>
                <a:lnTo>
                  <a:pt x="2454312" y="475210"/>
                </a:lnTo>
                <a:lnTo>
                  <a:pt x="2449868" y="487249"/>
                </a:lnTo>
                <a:close/>
              </a:path>
              <a:path w="5749290" h="713104">
                <a:moveTo>
                  <a:pt x="2950049" y="593763"/>
                </a:moveTo>
                <a:lnTo>
                  <a:pt x="2958092" y="582491"/>
                </a:lnTo>
                <a:lnTo>
                  <a:pt x="2980526" y="587268"/>
                </a:lnTo>
                <a:lnTo>
                  <a:pt x="2950049" y="593763"/>
                </a:lnTo>
                <a:close/>
              </a:path>
              <a:path w="5749290" h="713104">
                <a:moveTo>
                  <a:pt x="937851" y="191233"/>
                </a:moveTo>
                <a:lnTo>
                  <a:pt x="728131" y="146573"/>
                </a:lnTo>
                <a:lnTo>
                  <a:pt x="736370" y="135343"/>
                </a:lnTo>
                <a:lnTo>
                  <a:pt x="752538" y="125801"/>
                </a:lnTo>
                <a:lnTo>
                  <a:pt x="774803" y="130542"/>
                </a:lnTo>
                <a:lnTo>
                  <a:pt x="775756" y="143730"/>
                </a:lnTo>
                <a:lnTo>
                  <a:pt x="949830" y="180799"/>
                </a:lnTo>
                <a:lnTo>
                  <a:pt x="937851" y="191233"/>
                </a:lnTo>
                <a:close/>
              </a:path>
              <a:path w="5749290" h="713104">
                <a:moveTo>
                  <a:pt x="1002457" y="192006"/>
                </a:moveTo>
                <a:lnTo>
                  <a:pt x="996106" y="177669"/>
                </a:lnTo>
                <a:lnTo>
                  <a:pt x="1032933" y="185511"/>
                </a:lnTo>
                <a:lnTo>
                  <a:pt x="1002457" y="192006"/>
                </a:lnTo>
                <a:close/>
              </a:path>
              <a:path w="5749290" h="713104">
                <a:moveTo>
                  <a:pt x="2347142" y="478358"/>
                </a:moveTo>
                <a:lnTo>
                  <a:pt x="2305760" y="469546"/>
                </a:lnTo>
                <a:lnTo>
                  <a:pt x="2329321" y="461578"/>
                </a:lnTo>
                <a:lnTo>
                  <a:pt x="2338963" y="463632"/>
                </a:lnTo>
                <a:lnTo>
                  <a:pt x="2347142" y="478358"/>
                </a:lnTo>
                <a:close/>
              </a:path>
              <a:path w="5749290" h="713104">
                <a:moveTo>
                  <a:pt x="2767019" y="580756"/>
                </a:moveTo>
                <a:lnTo>
                  <a:pt x="2358215" y="493701"/>
                </a:lnTo>
                <a:lnTo>
                  <a:pt x="2375170" y="484326"/>
                </a:lnTo>
                <a:lnTo>
                  <a:pt x="2390269" y="474557"/>
                </a:lnTo>
                <a:lnTo>
                  <a:pt x="2932676" y="590063"/>
                </a:lnTo>
                <a:lnTo>
                  <a:pt x="2920416" y="600437"/>
                </a:lnTo>
                <a:lnTo>
                  <a:pt x="2799981" y="574790"/>
                </a:lnTo>
                <a:lnTo>
                  <a:pt x="2767019" y="580756"/>
                </a:lnTo>
                <a:close/>
              </a:path>
              <a:path w="5749290" h="713104">
                <a:moveTo>
                  <a:pt x="809650" y="202887"/>
                </a:moveTo>
                <a:lnTo>
                  <a:pt x="593182" y="156790"/>
                </a:lnTo>
                <a:lnTo>
                  <a:pt x="633855" y="139396"/>
                </a:lnTo>
                <a:lnTo>
                  <a:pt x="672920" y="121831"/>
                </a:lnTo>
                <a:lnTo>
                  <a:pt x="721864" y="132254"/>
                </a:lnTo>
                <a:lnTo>
                  <a:pt x="728131" y="146573"/>
                </a:lnTo>
                <a:lnTo>
                  <a:pt x="884662" y="179906"/>
                </a:lnTo>
                <a:lnTo>
                  <a:pt x="865673" y="188762"/>
                </a:lnTo>
                <a:lnTo>
                  <a:pt x="828135" y="180768"/>
                </a:lnTo>
                <a:lnTo>
                  <a:pt x="817974" y="191675"/>
                </a:lnTo>
                <a:lnTo>
                  <a:pt x="814235" y="190878"/>
                </a:lnTo>
                <a:lnTo>
                  <a:pt x="809650" y="202887"/>
                </a:lnTo>
                <a:close/>
              </a:path>
              <a:path w="5749290" h="713104">
                <a:moveTo>
                  <a:pt x="2749008" y="589820"/>
                </a:moveTo>
                <a:lnTo>
                  <a:pt x="2245960" y="482695"/>
                </a:lnTo>
                <a:lnTo>
                  <a:pt x="2267355" y="474352"/>
                </a:lnTo>
                <a:lnTo>
                  <a:pt x="2287543" y="465666"/>
                </a:lnTo>
                <a:lnTo>
                  <a:pt x="2356278" y="480303"/>
                </a:lnTo>
                <a:lnTo>
                  <a:pt x="2358215" y="493701"/>
                </a:lnTo>
                <a:lnTo>
                  <a:pt x="2750444" y="577226"/>
                </a:lnTo>
                <a:lnTo>
                  <a:pt x="2749008" y="589820"/>
                </a:lnTo>
                <a:close/>
              </a:path>
              <a:path w="5749290" h="713104">
                <a:moveTo>
                  <a:pt x="882724" y="192393"/>
                </a:moveTo>
                <a:lnTo>
                  <a:pt x="877259" y="191229"/>
                </a:lnTo>
                <a:lnTo>
                  <a:pt x="884662" y="179906"/>
                </a:lnTo>
                <a:lnTo>
                  <a:pt x="887677" y="180549"/>
                </a:lnTo>
                <a:lnTo>
                  <a:pt x="882724" y="192393"/>
                </a:lnTo>
                <a:close/>
              </a:path>
              <a:path w="5749290" h="713104">
                <a:moveTo>
                  <a:pt x="898440" y="195740"/>
                </a:moveTo>
                <a:lnTo>
                  <a:pt x="898192" y="195687"/>
                </a:lnTo>
                <a:lnTo>
                  <a:pt x="895457" y="182205"/>
                </a:lnTo>
                <a:lnTo>
                  <a:pt x="933184" y="190239"/>
                </a:lnTo>
                <a:lnTo>
                  <a:pt x="898440" y="195740"/>
                </a:lnTo>
                <a:close/>
              </a:path>
              <a:path w="5749290" h="713104">
                <a:moveTo>
                  <a:pt x="2760411" y="592248"/>
                </a:moveTo>
                <a:lnTo>
                  <a:pt x="2755007" y="591097"/>
                </a:lnTo>
                <a:lnTo>
                  <a:pt x="2756741" y="578567"/>
                </a:lnTo>
                <a:lnTo>
                  <a:pt x="2763038" y="579908"/>
                </a:lnTo>
                <a:lnTo>
                  <a:pt x="2760411" y="592248"/>
                </a:lnTo>
                <a:close/>
              </a:path>
              <a:path w="5749290" h="713104">
                <a:moveTo>
                  <a:pt x="850528" y="198607"/>
                </a:moveTo>
                <a:lnTo>
                  <a:pt x="836191" y="195554"/>
                </a:lnTo>
                <a:lnTo>
                  <a:pt x="842475" y="183822"/>
                </a:lnTo>
                <a:lnTo>
                  <a:pt x="859133" y="187369"/>
                </a:lnTo>
                <a:lnTo>
                  <a:pt x="850528" y="198607"/>
                </a:lnTo>
                <a:close/>
              </a:path>
              <a:path w="5749290" h="713104">
                <a:moveTo>
                  <a:pt x="2567985" y="577326"/>
                </a:moveTo>
                <a:lnTo>
                  <a:pt x="2572430" y="565287"/>
                </a:lnTo>
                <a:lnTo>
                  <a:pt x="2155012" y="476398"/>
                </a:lnTo>
                <a:lnTo>
                  <a:pt x="2159486" y="464280"/>
                </a:lnTo>
                <a:lnTo>
                  <a:pt x="2596817" y="557411"/>
                </a:lnTo>
                <a:lnTo>
                  <a:pt x="2573554" y="565527"/>
                </a:lnTo>
                <a:lnTo>
                  <a:pt x="2567985" y="577326"/>
                </a:lnTo>
                <a:close/>
              </a:path>
              <a:path w="5749290" h="713104">
                <a:moveTo>
                  <a:pt x="2614542" y="574255"/>
                </a:moveTo>
                <a:lnTo>
                  <a:pt x="2597871" y="570705"/>
                </a:lnTo>
                <a:lnTo>
                  <a:pt x="2596657" y="557376"/>
                </a:lnTo>
                <a:lnTo>
                  <a:pt x="2633221" y="565163"/>
                </a:lnTo>
                <a:lnTo>
                  <a:pt x="2614542" y="574255"/>
                </a:lnTo>
                <a:close/>
              </a:path>
              <a:path w="5749290" h="713104">
                <a:moveTo>
                  <a:pt x="2083997" y="474260"/>
                </a:moveTo>
                <a:lnTo>
                  <a:pt x="2078599" y="473111"/>
                </a:lnTo>
                <a:lnTo>
                  <a:pt x="2090240" y="462605"/>
                </a:lnTo>
                <a:lnTo>
                  <a:pt x="2083997" y="474260"/>
                </a:lnTo>
                <a:close/>
              </a:path>
              <a:path w="5749290" h="713104">
                <a:moveTo>
                  <a:pt x="2131535" y="484383"/>
                </a:moveTo>
                <a:lnTo>
                  <a:pt x="2101989" y="478091"/>
                </a:lnTo>
                <a:lnTo>
                  <a:pt x="2102835" y="465287"/>
                </a:lnTo>
                <a:lnTo>
                  <a:pt x="2131622" y="471417"/>
                </a:lnTo>
                <a:lnTo>
                  <a:pt x="2131535" y="484383"/>
                </a:lnTo>
                <a:close/>
              </a:path>
              <a:path w="5749290" h="713104">
                <a:moveTo>
                  <a:pt x="2465430" y="555487"/>
                </a:moveTo>
                <a:lnTo>
                  <a:pt x="2135949" y="485323"/>
                </a:lnTo>
                <a:lnTo>
                  <a:pt x="2144020" y="474057"/>
                </a:lnTo>
                <a:lnTo>
                  <a:pt x="2473473" y="544215"/>
                </a:lnTo>
                <a:lnTo>
                  <a:pt x="2465430" y="555487"/>
                </a:lnTo>
                <a:close/>
              </a:path>
              <a:path w="5749290" h="713104">
                <a:moveTo>
                  <a:pt x="2562115" y="576076"/>
                </a:moveTo>
                <a:lnTo>
                  <a:pt x="2478025" y="558169"/>
                </a:lnTo>
                <a:lnTo>
                  <a:pt x="2473473" y="544215"/>
                </a:lnTo>
                <a:lnTo>
                  <a:pt x="2572430" y="565287"/>
                </a:lnTo>
                <a:lnTo>
                  <a:pt x="2562115" y="576076"/>
                </a:lnTo>
                <a:close/>
              </a:path>
              <a:path w="5749290" h="713104">
                <a:moveTo>
                  <a:pt x="571382" y="217071"/>
                </a:moveTo>
                <a:lnTo>
                  <a:pt x="320139" y="163569"/>
                </a:lnTo>
                <a:lnTo>
                  <a:pt x="556467" y="148971"/>
                </a:lnTo>
                <a:lnTo>
                  <a:pt x="691548" y="177737"/>
                </a:lnTo>
                <a:lnTo>
                  <a:pt x="682423" y="188779"/>
                </a:lnTo>
                <a:lnTo>
                  <a:pt x="634786" y="178634"/>
                </a:lnTo>
                <a:lnTo>
                  <a:pt x="632141" y="191056"/>
                </a:lnTo>
                <a:lnTo>
                  <a:pt x="635493" y="204754"/>
                </a:lnTo>
                <a:lnTo>
                  <a:pt x="618167" y="201065"/>
                </a:lnTo>
                <a:lnTo>
                  <a:pt x="597389" y="209625"/>
                </a:lnTo>
                <a:lnTo>
                  <a:pt x="579593" y="205835"/>
                </a:lnTo>
                <a:lnTo>
                  <a:pt x="571382" y="217071"/>
                </a:lnTo>
                <a:close/>
              </a:path>
              <a:path w="5749290" h="713104">
                <a:moveTo>
                  <a:pt x="735823" y="200150"/>
                </a:moveTo>
                <a:lnTo>
                  <a:pt x="698658" y="192236"/>
                </a:lnTo>
                <a:lnTo>
                  <a:pt x="704002" y="180389"/>
                </a:lnTo>
                <a:lnTo>
                  <a:pt x="739481" y="187944"/>
                </a:lnTo>
                <a:lnTo>
                  <a:pt x="735823" y="200150"/>
                </a:lnTo>
                <a:close/>
              </a:path>
              <a:path w="5749290" h="713104">
                <a:moveTo>
                  <a:pt x="2452440" y="565705"/>
                </a:moveTo>
                <a:lnTo>
                  <a:pt x="2050540" y="480120"/>
                </a:lnTo>
                <a:lnTo>
                  <a:pt x="2077334" y="472841"/>
                </a:lnTo>
                <a:lnTo>
                  <a:pt x="2462957" y="554960"/>
                </a:lnTo>
                <a:lnTo>
                  <a:pt x="2452440" y="565705"/>
                </a:lnTo>
                <a:close/>
              </a:path>
              <a:path w="5749290" h="713104">
                <a:moveTo>
                  <a:pt x="646535" y="194121"/>
                </a:moveTo>
                <a:lnTo>
                  <a:pt x="650979" y="182083"/>
                </a:lnTo>
                <a:lnTo>
                  <a:pt x="658176" y="183615"/>
                </a:lnTo>
                <a:lnTo>
                  <a:pt x="646535" y="194121"/>
                </a:lnTo>
                <a:close/>
              </a:path>
              <a:path w="5749290" h="713104">
                <a:moveTo>
                  <a:pt x="658725" y="190799"/>
                </a:moveTo>
                <a:lnTo>
                  <a:pt x="658176" y="183615"/>
                </a:lnTo>
                <a:lnTo>
                  <a:pt x="673284" y="186832"/>
                </a:lnTo>
                <a:lnTo>
                  <a:pt x="658725" y="190799"/>
                </a:lnTo>
                <a:close/>
              </a:path>
              <a:path w="5749290" h="713104">
                <a:moveTo>
                  <a:pt x="734696" y="212895"/>
                </a:moveTo>
                <a:lnTo>
                  <a:pt x="687917" y="202933"/>
                </a:lnTo>
                <a:lnTo>
                  <a:pt x="683140" y="188931"/>
                </a:lnTo>
                <a:lnTo>
                  <a:pt x="738859" y="200797"/>
                </a:lnTo>
                <a:lnTo>
                  <a:pt x="734696" y="212895"/>
                </a:lnTo>
                <a:close/>
              </a:path>
              <a:path w="5749290" h="713104">
                <a:moveTo>
                  <a:pt x="1936569" y="468835"/>
                </a:moveTo>
                <a:lnTo>
                  <a:pt x="1932999" y="468074"/>
                </a:lnTo>
                <a:lnTo>
                  <a:pt x="1942812" y="457179"/>
                </a:lnTo>
                <a:lnTo>
                  <a:pt x="1936569" y="468835"/>
                </a:lnTo>
                <a:close/>
              </a:path>
              <a:path w="5749290" h="713104">
                <a:moveTo>
                  <a:pt x="1988446" y="479882"/>
                </a:moveTo>
                <a:lnTo>
                  <a:pt x="1936569" y="468835"/>
                </a:lnTo>
                <a:lnTo>
                  <a:pt x="1953411" y="459436"/>
                </a:lnTo>
                <a:lnTo>
                  <a:pt x="1989592" y="467141"/>
                </a:lnTo>
                <a:lnTo>
                  <a:pt x="1988446" y="479882"/>
                </a:lnTo>
                <a:close/>
              </a:path>
              <a:path w="5749290" h="713104">
                <a:moveTo>
                  <a:pt x="2399501" y="567416"/>
                </a:moveTo>
                <a:lnTo>
                  <a:pt x="1988746" y="479946"/>
                </a:lnTo>
                <a:lnTo>
                  <a:pt x="1996789" y="468674"/>
                </a:lnTo>
                <a:lnTo>
                  <a:pt x="2403187" y="555217"/>
                </a:lnTo>
                <a:lnTo>
                  <a:pt x="2399501" y="567416"/>
                </a:lnTo>
                <a:close/>
              </a:path>
              <a:path w="5749290" h="713104">
                <a:moveTo>
                  <a:pt x="2413361" y="570368"/>
                </a:moveTo>
                <a:lnTo>
                  <a:pt x="2417580" y="558282"/>
                </a:lnTo>
                <a:lnTo>
                  <a:pt x="2429725" y="560868"/>
                </a:lnTo>
                <a:lnTo>
                  <a:pt x="2413361" y="570368"/>
                </a:lnTo>
                <a:close/>
              </a:path>
              <a:path w="5749290" h="713104">
                <a:moveTo>
                  <a:pt x="659185" y="196815"/>
                </a:moveTo>
                <a:lnTo>
                  <a:pt x="646535" y="194121"/>
                </a:lnTo>
                <a:lnTo>
                  <a:pt x="658725" y="190799"/>
                </a:lnTo>
                <a:lnTo>
                  <a:pt x="659185" y="196815"/>
                </a:lnTo>
                <a:close/>
              </a:path>
              <a:path w="5749290" h="713104">
                <a:moveTo>
                  <a:pt x="687521" y="215834"/>
                </a:moveTo>
                <a:lnTo>
                  <a:pt x="661882" y="210374"/>
                </a:lnTo>
                <a:lnTo>
                  <a:pt x="671724" y="199485"/>
                </a:lnTo>
                <a:lnTo>
                  <a:pt x="716254" y="208968"/>
                </a:lnTo>
                <a:lnTo>
                  <a:pt x="687521" y="215834"/>
                </a:lnTo>
                <a:close/>
              </a:path>
              <a:path w="5749290" h="713104">
                <a:moveTo>
                  <a:pt x="2221402" y="555460"/>
                </a:moveTo>
                <a:lnTo>
                  <a:pt x="1913286" y="489846"/>
                </a:lnTo>
                <a:lnTo>
                  <a:pt x="1922088" y="478736"/>
                </a:lnTo>
                <a:lnTo>
                  <a:pt x="1928697" y="467158"/>
                </a:lnTo>
                <a:lnTo>
                  <a:pt x="2343192" y="555425"/>
                </a:lnTo>
                <a:lnTo>
                  <a:pt x="2336948" y="567081"/>
                </a:lnTo>
                <a:lnTo>
                  <a:pt x="2225003" y="543242"/>
                </a:lnTo>
                <a:lnTo>
                  <a:pt x="2221402" y="555460"/>
                </a:lnTo>
                <a:close/>
              </a:path>
              <a:path w="5749290" h="713104">
                <a:moveTo>
                  <a:pt x="2209002" y="565804"/>
                </a:moveTo>
                <a:lnTo>
                  <a:pt x="1806287" y="480045"/>
                </a:lnTo>
                <a:lnTo>
                  <a:pt x="1808960" y="467630"/>
                </a:lnTo>
                <a:lnTo>
                  <a:pt x="1821248" y="457262"/>
                </a:lnTo>
                <a:lnTo>
                  <a:pt x="1842164" y="461716"/>
                </a:lnTo>
                <a:lnTo>
                  <a:pt x="1839519" y="474137"/>
                </a:lnTo>
                <a:lnTo>
                  <a:pt x="2229949" y="557280"/>
                </a:lnTo>
                <a:lnTo>
                  <a:pt x="2209002" y="565804"/>
                </a:lnTo>
                <a:close/>
              </a:path>
              <a:path w="5749290" h="713104">
                <a:moveTo>
                  <a:pt x="1913286" y="489846"/>
                </a:moveTo>
                <a:lnTo>
                  <a:pt x="1839519" y="474137"/>
                </a:lnTo>
                <a:lnTo>
                  <a:pt x="1856867" y="464847"/>
                </a:lnTo>
                <a:lnTo>
                  <a:pt x="1908735" y="475892"/>
                </a:lnTo>
                <a:lnTo>
                  <a:pt x="1913286" y="489846"/>
                </a:lnTo>
                <a:close/>
              </a:path>
              <a:path w="5749290" h="713104">
                <a:moveTo>
                  <a:pt x="2232254" y="557771"/>
                </a:moveTo>
                <a:lnTo>
                  <a:pt x="2231748" y="557663"/>
                </a:lnTo>
                <a:lnTo>
                  <a:pt x="2228995" y="544092"/>
                </a:lnTo>
                <a:lnTo>
                  <a:pt x="2233044" y="544954"/>
                </a:lnTo>
                <a:lnTo>
                  <a:pt x="2232254" y="557771"/>
                </a:lnTo>
                <a:close/>
              </a:path>
              <a:path w="5749290" h="713104">
                <a:moveTo>
                  <a:pt x="2313612" y="575096"/>
                </a:moveTo>
                <a:lnTo>
                  <a:pt x="2238945" y="559195"/>
                </a:lnTo>
                <a:lnTo>
                  <a:pt x="2243389" y="547157"/>
                </a:lnTo>
                <a:lnTo>
                  <a:pt x="2329751" y="565548"/>
                </a:lnTo>
                <a:lnTo>
                  <a:pt x="2313612" y="575096"/>
                </a:lnTo>
                <a:close/>
              </a:path>
              <a:path w="5749290" h="713104">
                <a:moveTo>
                  <a:pt x="1806287" y="480045"/>
                </a:moveTo>
                <a:lnTo>
                  <a:pt x="1791893" y="476980"/>
                </a:lnTo>
                <a:lnTo>
                  <a:pt x="1803591" y="466486"/>
                </a:lnTo>
                <a:lnTo>
                  <a:pt x="1806287" y="480045"/>
                </a:lnTo>
                <a:close/>
              </a:path>
              <a:path w="5749290" h="713104">
                <a:moveTo>
                  <a:pt x="2243496" y="573149"/>
                </a:moveTo>
                <a:lnTo>
                  <a:pt x="2246142" y="560728"/>
                </a:lnTo>
                <a:lnTo>
                  <a:pt x="2251089" y="561782"/>
                </a:lnTo>
                <a:lnTo>
                  <a:pt x="2243496" y="573149"/>
                </a:lnTo>
                <a:close/>
              </a:path>
              <a:path w="5749290" h="713104">
                <a:moveTo>
                  <a:pt x="2263738" y="577460"/>
                </a:moveTo>
                <a:lnTo>
                  <a:pt x="2256091" y="575831"/>
                </a:lnTo>
                <a:lnTo>
                  <a:pt x="2251089" y="561782"/>
                </a:lnTo>
                <a:lnTo>
                  <a:pt x="2268032" y="565390"/>
                </a:lnTo>
                <a:lnTo>
                  <a:pt x="2263738" y="577460"/>
                </a:lnTo>
                <a:close/>
              </a:path>
              <a:path w="5749290" h="713104">
                <a:moveTo>
                  <a:pt x="465664" y="220528"/>
                </a:moveTo>
                <a:lnTo>
                  <a:pt x="282463" y="181515"/>
                </a:lnTo>
                <a:lnTo>
                  <a:pt x="291686" y="170495"/>
                </a:lnTo>
                <a:lnTo>
                  <a:pt x="299898" y="159259"/>
                </a:lnTo>
                <a:lnTo>
                  <a:pt x="552603" y="213072"/>
                </a:lnTo>
                <a:lnTo>
                  <a:pt x="542170" y="223836"/>
                </a:lnTo>
                <a:lnTo>
                  <a:pt x="470427" y="208558"/>
                </a:lnTo>
                <a:lnTo>
                  <a:pt x="465664" y="220528"/>
                </a:lnTo>
                <a:close/>
              </a:path>
              <a:path w="5749290" h="713104">
                <a:moveTo>
                  <a:pt x="1769457" y="485187"/>
                </a:moveTo>
                <a:lnTo>
                  <a:pt x="1765099" y="484259"/>
                </a:lnTo>
                <a:lnTo>
                  <a:pt x="1772102" y="472766"/>
                </a:lnTo>
                <a:lnTo>
                  <a:pt x="1769457" y="485187"/>
                </a:lnTo>
                <a:close/>
              </a:path>
              <a:path w="5749290" h="713104">
                <a:moveTo>
                  <a:pt x="2145577" y="565282"/>
                </a:moveTo>
                <a:lnTo>
                  <a:pt x="1769457" y="485187"/>
                </a:lnTo>
                <a:lnTo>
                  <a:pt x="1781492" y="474765"/>
                </a:lnTo>
                <a:lnTo>
                  <a:pt x="2157134" y="554759"/>
                </a:lnTo>
                <a:lnTo>
                  <a:pt x="2145577" y="565282"/>
                </a:lnTo>
                <a:close/>
              </a:path>
              <a:path w="5749290" h="713104">
                <a:moveTo>
                  <a:pt x="2171778" y="570862"/>
                </a:moveTo>
                <a:lnTo>
                  <a:pt x="2154489" y="567180"/>
                </a:lnTo>
                <a:lnTo>
                  <a:pt x="2157134" y="554759"/>
                </a:lnTo>
                <a:lnTo>
                  <a:pt x="2185837" y="560871"/>
                </a:lnTo>
                <a:lnTo>
                  <a:pt x="2171778" y="570862"/>
                </a:lnTo>
                <a:close/>
              </a:path>
              <a:path w="5749290" h="713104">
                <a:moveTo>
                  <a:pt x="282463" y="181515"/>
                </a:moveTo>
                <a:lnTo>
                  <a:pt x="257421" y="176183"/>
                </a:lnTo>
                <a:lnTo>
                  <a:pt x="277911" y="167561"/>
                </a:lnTo>
                <a:lnTo>
                  <a:pt x="282463" y="181515"/>
                </a:lnTo>
                <a:close/>
              </a:path>
              <a:path w="5749290" h="713104">
                <a:moveTo>
                  <a:pt x="498980" y="227623"/>
                </a:moveTo>
                <a:lnTo>
                  <a:pt x="478605" y="223284"/>
                </a:lnTo>
                <a:lnTo>
                  <a:pt x="470427" y="208558"/>
                </a:lnTo>
                <a:lnTo>
                  <a:pt x="500599" y="214983"/>
                </a:lnTo>
                <a:lnTo>
                  <a:pt x="498980" y="227623"/>
                </a:lnTo>
                <a:close/>
              </a:path>
              <a:path w="5749290" h="713104">
                <a:moveTo>
                  <a:pt x="521758" y="232473"/>
                </a:moveTo>
                <a:lnTo>
                  <a:pt x="519455" y="218998"/>
                </a:lnTo>
                <a:lnTo>
                  <a:pt x="534046" y="222105"/>
                </a:lnTo>
                <a:lnTo>
                  <a:pt x="521758" y="232473"/>
                </a:lnTo>
                <a:close/>
              </a:path>
              <a:path w="5749290" h="713104">
                <a:moveTo>
                  <a:pt x="1645925" y="484850"/>
                </a:moveTo>
                <a:lnTo>
                  <a:pt x="1629872" y="481432"/>
                </a:lnTo>
                <a:lnTo>
                  <a:pt x="1641992" y="471028"/>
                </a:lnTo>
                <a:lnTo>
                  <a:pt x="1653099" y="460409"/>
                </a:lnTo>
                <a:lnTo>
                  <a:pt x="1657540" y="461354"/>
                </a:lnTo>
                <a:lnTo>
                  <a:pt x="1657285" y="474285"/>
                </a:lnTo>
                <a:lnTo>
                  <a:pt x="1658240" y="474488"/>
                </a:lnTo>
                <a:lnTo>
                  <a:pt x="1645925" y="484850"/>
                </a:lnTo>
                <a:close/>
              </a:path>
              <a:path w="5749290" h="713104">
                <a:moveTo>
                  <a:pt x="1725430" y="488796"/>
                </a:moveTo>
                <a:lnTo>
                  <a:pt x="1723631" y="488413"/>
                </a:lnTo>
                <a:lnTo>
                  <a:pt x="1724477" y="475609"/>
                </a:lnTo>
                <a:lnTo>
                  <a:pt x="1735272" y="477907"/>
                </a:lnTo>
                <a:lnTo>
                  <a:pt x="1725430" y="488796"/>
                </a:lnTo>
                <a:close/>
              </a:path>
              <a:path w="5749290" h="713104">
                <a:moveTo>
                  <a:pt x="1743422" y="492628"/>
                </a:moveTo>
                <a:lnTo>
                  <a:pt x="1736900" y="491239"/>
                </a:lnTo>
                <a:lnTo>
                  <a:pt x="1743003" y="479554"/>
                </a:lnTo>
                <a:lnTo>
                  <a:pt x="1744718" y="479919"/>
                </a:lnTo>
                <a:lnTo>
                  <a:pt x="1743422" y="492628"/>
                </a:lnTo>
                <a:close/>
              </a:path>
              <a:path w="5749290" h="713104">
                <a:moveTo>
                  <a:pt x="2021345" y="551812"/>
                </a:moveTo>
                <a:lnTo>
                  <a:pt x="1747020" y="493394"/>
                </a:lnTo>
                <a:lnTo>
                  <a:pt x="1757059" y="482547"/>
                </a:lnTo>
                <a:lnTo>
                  <a:pt x="2028544" y="540360"/>
                </a:lnTo>
                <a:lnTo>
                  <a:pt x="2021345" y="551812"/>
                </a:lnTo>
                <a:close/>
              </a:path>
              <a:path w="5749290" h="713104">
                <a:moveTo>
                  <a:pt x="2027698" y="553165"/>
                </a:moveTo>
                <a:lnTo>
                  <a:pt x="2028544" y="540360"/>
                </a:lnTo>
                <a:lnTo>
                  <a:pt x="2037090" y="542180"/>
                </a:lnTo>
                <a:lnTo>
                  <a:pt x="2027698" y="553165"/>
                </a:lnTo>
                <a:close/>
              </a:path>
              <a:path w="5749290" h="713104">
                <a:moveTo>
                  <a:pt x="2051088" y="558145"/>
                </a:moveTo>
                <a:lnTo>
                  <a:pt x="2045690" y="556996"/>
                </a:lnTo>
                <a:lnTo>
                  <a:pt x="2039340" y="542659"/>
                </a:lnTo>
                <a:lnTo>
                  <a:pt x="2048336" y="544575"/>
                </a:lnTo>
                <a:lnTo>
                  <a:pt x="2051088" y="558145"/>
                </a:lnTo>
                <a:close/>
              </a:path>
              <a:path w="5749290" h="713104">
                <a:moveTo>
                  <a:pt x="2078076" y="563893"/>
                </a:moveTo>
                <a:lnTo>
                  <a:pt x="2076420" y="550555"/>
                </a:lnTo>
                <a:lnTo>
                  <a:pt x="2100963" y="555781"/>
                </a:lnTo>
                <a:lnTo>
                  <a:pt x="2078076" y="563893"/>
                </a:lnTo>
                <a:close/>
              </a:path>
              <a:path w="5749290" h="713104">
                <a:moveTo>
                  <a:pt x="2109759" y="570640"/>
                </a:moveTo>
                <a:lnTo>
                  <a:pt x="2110184" y="557745"/>
                </a:lnTo>
                <a:lnTo>
                  <a:pt x="2118505" y="559517"/>
                </a:lnTo>
                <a:lnTo>
                  <a:pt x="2109759" y="570640"/>
                </a:lnTo>
                <a:close/>
              </a:path>
              <a:path w="5749290" h="713104">
                <a:moveTo>
                  <a:pt x="395698" y="218614"/>
                </a:moveTo>
                <a:lnTo>
                  <a:pt x="232420" y="183843"/>
                </a:lnTo>
                <a:lnTo>
                  <a:pt x="257879" y="176280"/>
                </a:lnTo>
                <a:lnTo>
                  <a:pt x="406608" y="207952"/>
                </a:lnTo>
                <a:lnTo>
                  <a:pt x="395698" y="218614"/>
                </a:lnTo>
                <a:close/>
              </a:path>
              <a:path w="5749290" h="713104">
                <a:moveTo>
                  <a:pt x="426032" y="225073"/>
                </a:moveTo>
                <a:lnTo>
                  <a:pt x="412369" y="222164"/>
                </a:lnTo>
                <a:lnTo>
                  <a:pt x="406608" y="207952"/>
                </a:lnTo>
                <a:lnTo>
                  <a:pt x="428199" y="212550"/>
                </a:lnTo>
                <a:lnTo>
                  <a:pt x="426032" y="225073"/>
                </a:lnTo>
                <a:close/>
              </a:path>
              <a:path w="5749290" h="713104">
                <a:moveTo>
                  <a:pt x="447144" y="229569"/>
                </a:moveTo>
                <a:lnTo>
                  <a:pt x="437698" y="227558"/>
                </a:lnTo>
                <a:lnTo>
                  <a:pt x="435782" y="214165"/>
                </a:lnTo>
                <a:lnTo>
                  <a:pt x="450075" y="217209"/>
                </a:lnTo>
                <a:lnTo>
                  <a:pt x="447144" y="229569"/>
                </a:lnTo>
                <a:close/>
              </a:path>
              <a:path w="5749290" h="713104">
                <a:moveTo>
                  <a:pt x="489370" y="238561"/>
                </a:moveTo>
                <a:lnTo>
                  <a:pt x="484928" y="237615"/>
                </a:lnTo>
                <a:lnTo>
                  <a:pt x="496031" y="226995"/>
                </a:lnTo>
                <a:lnTo>
                  <a:pt x="489370" y="238561"/>
                </a:lnTo>
                <a:close/>
              </a:path>
              <a:path w="5749290" h="713104">
                <a:moveTo>
                  <a:pt x="1602238" y="475547"/>
                </a:moveTo>
                <a:lnTo>
                  <a:pt x="1585792" y="472045"/>
                </a:lnTo>
                <a:lnTo>
                  <a:pt x="1595279" y="461081"/>
                </a:lnTo>
                <a:lnTo>
                  <a:pt x="1600582" y="462210"/>
                </a:lnTo>
                <a:lnTo>
                  <a:pt x="1602238" y="475547"/>
                </a:lnTo>
                <a:close/>
              </a:path>
              <a:path w="5749290" h="713104">
                <a:moveTo>
                  <a:pt x="1618431" y="478995"/>
                </a:moveTo>
                <a:lnTo>
                  <a:pt x="1613033" y="477846"/>
                </a:lnTo>
                <a:lnTo>
                  <a:pt x="1619423" y="466222"/>
                </a:lnTo>
                <a:lnTo>
                  <a:pt x="1623022" y="466988"/>
                </a:lnTo>
                <a:lnTo>
                  <a:pt x="1618431" y="478995"/>
                </a:lnTo>
                <a:close/>
              </a:path>
              <a:path w="5749290" h="713104">
                <a:moveTo>
                  <a:pt x="1676005" y="491256"/>
                </a:moveTo>
                <a:lnTo>
                  <a:pt x="1656214" y="487041"/>
                </a:lnTo>
                <a:lnTo>
                  <a:pt x="1668899" y="476758"/>
                </a:lnTo>
                <a:lnTo>
                  <a:pt x="1682396" y="479632"/>
                </a:lnTo>
                <a:lnTo>
                  <a:pt x="1676005" y="491256"/>
                </a:lnTo>
                <a:close/>
              </a:path>
              <a:path w="5749290" h="713104">
                <a:moveTo>
                  <a:pt x="1702319" y="496860"/>
                </a:moveTo>
                <a:lnTo>
                  <a:pt x="1685001" y="493172"/>
                </a:lnTo>
                <a:lnTo>
                  <a:pt x="1692886" y="481866"/>
                </a:lnTo>
                <a:lnTo>
                  <a:pt x="1698267" y="483012"/>
                </a:lnTo>
                <a:lnTo>
                  <a:pt x="1702319" y="496860"/>
                </a:lnTo>
                <a:close/>
              </a:path>
              <a:path w="5749290" h="713104">
                <a:moveTo>
                  <a:pt x="1960113" y="551757"/>
                </a:moveTo>
                <a:lnTo>
                  <a:pt x="1709881" y="498470"/>
                </a:lnTo>
                <a:lnTo>
                  <a:pt x="1717816" y="487175"/>
                </a:lnTo>
                <a:lnTo>
                  <a:pt x="1965018" y="539817"/>
                </a:lnTo>
                <a:lnTo>
                  <a:pt x="1960113" y="551757"/>
                </a:lnTo>
                <a:close/>
              </a:path>
              <a:path w="5749290" h="713104">
                <a:moveTo>
                  <a:pt x="2011615" y="562724"/>
                </a:moveTo>
                <a:lnTo>
                  <a:pt x="1982772" y="556582"/>
                </a:lnTo>
                <a:lnTo>
                  <a:pt x="1977826" y="542544"/>
                </a:lnTo>
                <a:lnTo>
                  <a:pt x="2017803" y="551057"/>
                </a:lnTo>
                <a:lnTo>
                  <a:pt x="2011615" y="562724"/>
                </a:lnTo>
                <a:close/>
              </a:path>
              <a:path w="5749290" h="713104">
                <a:moveTo>
                  <a:pt x="376523" y="227515"/>
                </a:moveTo>
                <a:lnTo>
                  <a:pt x="158425" y="181071"/>
                </a:lnTo>
                <a:lnTo>
                  <a:pt x="185303" y="173810"/>
                </a:lnTo>
                <a:lnTo>
                  <a:pt x="386421" y="216638"/>
                </a:lnTo>
                <a:lnTo>
                  <a:pt x="376523" y="227515"/>
                </a:lnTo>
                <a:close/>
              </a:path>
              <a:path w="5749290" h="713104">
                <a:moveTo>
                  <a:pt x="407475" y="234106"/>
                </a:moveTo>
                <a:lnTo>
                  <a:pt x="403595" y="233280"/>
                </a:lnTo>
                <a:lnTo>
                  <a:pt x="410485" y="221763"/>
                </a:lnTo>
                <a:lnTo>
                  <a:pt x="418582" y="223487"/>
                </a:lnTo>
                <a:lnTo>
                  <a:pt x="407475" y="234106"/>
                </a:lnTo>
                <a:close/>
              </a:path>
              <a:path w="5749290" h="713104">
                <a:moveTo>
                  <a:pt x="1597793" y="487586"/>
                </a:moveTo>
                <a:lnTo>
                  <a:pt x="1581600" y="484137"/>
                </a:lnTo>
                <a:lnTo>
                  <a:pt x="1575249" y="469800"/>
                </a:lnTo>
                <a:lnTo>
                  <a:pt x="1605836" y="476313"/>
                </a:lnTo>
                <a:lnTo>
                  <a:pt x="1597793" y="487586"/>
                </a:lnTo>
                <a:close/>
              </a:path>
              <a:path w="5749290" h="713104">
                <a:moveTo>
                  <a:pt x="1885893" y="548937"/>
                </a:moveTo>
                <a:lnTo>
                  <a:pt x="1599592" y="487969"/>
                </a:lnTo>
                <a:lnTo>
                  <a:pt x="1605836" y="476313"/>
                </a:lnTo>
                <a:lnTo>
                  <a:pt x="1911843" y="541478"/>
                </a:lnTo>
                <a:lnTo>
                  <a:pt x="1885893" y="548937"/>
                </a:lnTo>
                <a:close/>
              </a:path>
              <a:path w="5749290" h="713104">
                <a:moveTo>
                  <a:pt x="1930648" y="558467"/>
                </a:moveTo>
                <a:lnTo>
                  <a:pt x="1911843" y="541478"/>
                </a:lnTo>
                <a:lnTo>
                  <a:pt x="1937637" y="546971"/>
                </a:lnTo>
                <a:lnTo>
                  <a:pt x="1930648" y="558467"/>
                </a:lnTo>
                <a:close/>
              </a:path>
              <a:path w="5749290" h="713104">
                <a:moveTo>
                  <a:pt x="329769" y="230544"/>
                </a:moveTo>
                <a:lnTo>
                  <a:pt x="150157" y="192295"/>
                </a:lnTo>
                <a:lnTo>
                  <a:pt x="165622" y="182603"/>
                </a:lnTo>
                <a:lnTo>
                  <a:pt x="349141" y="221684"/>
                </a:lnTo>
                <a:lnTo>
                  <a:pt x="348663" y="222979"/>
                </a:lnTo>
                <a:lnTo>
                  <a:pt x="329769" y="230544"/>
                </a:lnTo>
                <a:close/>
              </a:path>
              <a:path w="5749290" h="713104">
                <a:moveTo>
                  <a:pt x="348663" y="222979"/>
                </a:moveTo>
                <a:lnTo>
                  <a:pt x="349141" y="221684"/>
                </a:lnTo>
                <a:lnTo>
                  <a:pt x="350940" y="222067"/>
                </a:lnTo>
                <a:lnTo>
                  <a:pt x="348663" y="222979"/>
                </a:lnTo>
                <a:close/>
              </a:path>
              <a:path w="5749290" h="713104">
                <a:moveTo>
                  <a:pt x="371685" y="239470"/>
                </a:moveTo>
                <a:lnTo>
                  <a:pt x="344697" y="233722"/>
                </a:lnTo>
                <a:lnTo>
                  <a:pt x="348663" y="222979"/>
                </a:lnTo>
                <a:lnTo>
                  <a:pt x="350940" y="222067"/>
                </a:lnTo>
                <a:lnTo>
                  <a:pt x="376084" y="227422"/>
                </a:lnTo>
                <a:lnTo>
                  <a:pt x="371685" y="239470"/>
                </a:lnTo>
                <a:close/>
              </a:path>
              <a:path w="5749290" h="713104">
                <a:moveTo>
                  <a:pt x="1568807" y="494398"/>
                </a:moveTo>
                <a:lnTo>
                  <a:pt x="1515533" y="483053"/>
                </a:lnTo>
                <a:lnTo>
                  <a:pt x="1547415" y="476858"/>
                </a:lnTo>
                <a:lnTo>
                  <a:pt x="1561134" y="479779"/>
                </a:lnTo>
                <a:lnTo>
                  <a:pt x="1568807" y="494398"/>
                </a:lnTo>
                <a:close/>
              </a:path>
              <a:path w="5749290" h="713104">
                <a:moveTo>
                  <a:pt x="1822075" y="548331"/>
                </a:moveTo>
                <a:lnTo>
                  <a:pt x="1580754" y="496942"/>
                </a:lnTo>
                <a:lnTo>
                  <a:pt x="1586998" y="485287"/>
                </a:lnTo>
                <a:lnTo>
                  <a:pt x="1829864" y="537005"/>
                </a:lnTo>
                <a:lnTo>
                  <a:pt x="1822075" y="548331"/>
                </a:lnTo>
                <a:close/>
              </a:path>
              <a:path w="5749290" h="713104">
                <a:moveTo>
                  <a:pt x="226815" y="234589"/>
                </a:moveTo>
                <a:lnTo>
                  <a:pt x="73123" y="201860"/>
                </a:lnTo>
                <a:lnTo>
                  <a:pt x="109000" y="183531"/>
                </a:lnTo>
                <a:lnTo>
                  <a:pt x="108154" y="196335"/>
                </a:lnTo>
                <a:lnTo>
                  <a:pt x="237697" y="223922"/>
                </a:lnTo>
                <a:lnTo>
                  <a:pt x="226815" y="234589"/>
                </a:lnTo>
                <a:close/>
              </a:path>
              <a:path w="5749290" h="713104">
                <a:moveTo>
                  <a:pt x="306742" y="238625"/>
                </a:moveTo>
                <a:lnTo>
                  <a:pt x="115351" y="197868"/>
                </a:lnTo>
                <a:lnTo>
                  <a:pt x="117996" y="185446"/>
                </a:lnTo>
                <a:lnTo>
                  <a:pt x="321616" y="228807"/>
                </a:lnTo>
                <a:lnTo>
                  <a:pt x="306742" y="238625"/>
                </a:lnTo>
                <a:close/>
              </a:path>
              <a:path w="5749290" h="713104">
                <a:moveTo>
                  <a:pt x="1486350" y="489823"/>
                </a:moveTo>
                <a:lnTo>
                  <a:pt x="1479574" y="488380"/>
                </a:lnTo>
                <a:lnTo>
                  <a:pt x="1490794" y="477785"/>
                </a:lnTo>
                <a:lnTo>
                  <a:pt x="1486350" y="489823"/>
                </a:lnTo>
                <a:close/>
              </a:path>
              <a:path w="5749290" h="713104">
                <a:moveTo>
                  <a:pt x="1733795" y="555502"/>
                </a:moveTo>
                <a:lnTo>
                  <a:pt x="1483704" y="502245"/>
                </a:lnTo>
                <a:lnTo>
                  <a:pt x="1491747" y="490972"/>
                </a:lnTo>
                <a:lnTo>
                  <a:pt x="1502770" y="480335"/>
                </a:lnTo>
                <a:lnTo>
                  <a:pt x="1789108" y="541311"/>
                </a:lnTo>
                <a:lnTo>
                  <a:pt x="1773999" y="551078"/>
                </a:lnTo>
                <a:lnTo>
                  <a:pt x="1741838" y="544230"/>
                </a:lnTo>
                <a:lnTo>
                  <a:pt x="1733795" y="555502"/>
                </a:lnTo>
                <a:close/>
              </a:path>
              <a:path w="5749290" h="713104">
                <a:moveTo>
                  <a:pt x="1806610" y="558023"/>
                </a:moveTo>
                <a:lnTo>
                  <a:pt x="1812854" y="546368"/>
                </a:lnTo>
                <a:lnTo>
                  <a:pt x="1817267" y="547307"/>
                </a:lnTo>
                <a:lnTo>
                  <a:pt x="1806610" y="558023"/>
                </a:lnTo>
                <a:close/>
              </a:path>
              <a:path w="5749290" h="713104">
                <a:moveTo>
                  <a:pt x="190800" y="239904"/>
                </a:moveTo>
                <a:lnTo>
                  <a:pt x="0" y="199273"/>
                </a:lnTo>
                <a:lnTo>
                  <a:pt x="9926" y="188402"/>
                </a:lnTo>
                <a:lnTo>
                  <a:pt x="23563" y="178322"/>
                </a:lnTo>
                <a:lnTo>
                  <a:pt x="59126" y="185895"/>
                </a:lnTo>
                <a:lnTo>
                  <a:pt x="60585" y="199190"/>
                </a:lnTo>
                <a:lnTo>
                  <a:pt x="203931" y="229716"/>
                </a:lnTo>
                <a:lnTo>
                  <a:pt x="190800" y="239904"/>
                </a:lnTo>
                <a:close/>
              </a:path>
              <a:path w="5749290" h="713104">
                <a:moveTo>
                  <a:pt x="281173" y="246165"/>
                </a:moveTo>
                <a:lnTo>
                  <a:pt x="235924" y="236529"/>
                </a:lnTo>
                <a:lnTo>
                  <a:pt x="237697" y="223922"/>
                </a:lnTo>
                <a:lnTo>
                  <a:pt x="287087" y="234439"/>
                </a:lnTo>
                <a:lnTo>
                  <a:pt x="281173" y="246165"/>
                </a:lnTo>
                <a:close/>
              </a:path>
              <a:path w="5749290" h="713104">
                <a:moveTo>
                  <a:pt x="1612934" y="555734"/>
                </a:moveTo>
                <a:lnTo>
                  <a:pt x="1370771" y="504165"/>
                </a:lnTo>
                <a:lnTo>
                  <a:pt x="1397567" y="483902"/>
                </a:lnTo>
                <a:lnTo>
                  <a:pt x="1420706" y="475844"/>
                </a:lnTo>
                <a:lnTo>
                  <a:pt x="1446767" y="481394"/>
                </a:lnTo>
                <a:lnTo>
                  <a:pt x="1442323" y="493432"/>
                </a:lnTo>
                <a:lnTo>
                  <a:pt x="1633039" y="534045"/>
                </a:lnTo>
                <a:lnTo>
                  <a:pt x="1632193" y="546850"/>
                </a:lnTo>
                <a:lnTo>
                  <a:pt x="1628596" y="546084"/>
                </a:lnTo>
                <a:lnTo>
                  <a:pt x="1627981" y="547748"/>
                </a:lnTo>
                <a:lnTo>
                  <a:pt x="1612934" y="555734"/>
                </a:lnTo>
                <a:close/>
              </a:path>
              <a:path w="5749290" h="713104">
                <a:moveTo>
                  <a:pt x="1449969" y="495061"/>
                </a:moveTo>
                <a:lnTo>
                  <a:pt x="1442323" y="493432"/>
                </a:lnTo>
                <a:lnTo>
                  <a:pt x="1452502" y="482615"/>
                </a:lnTo>
                <a:lnTo>
                  <a:pt x="1449969" y="495061"/>
                </a:lnTo>
                <a:close/>
              </a:path>
              <a:path w="5749290" h="713104">
                <a:moveTo>
                  <a:pt x="1483704" y="502245"/>
                </a:moveTo>
                <a:lnTo>
                  <a:pt x="1454917" y="496114"/>
                </a:lnTo>
                <a:lnTo>
                  <a:pt x="1461076" y="484441"/>
                </a:lnTo>
                <a:lnTo>
                  <a:pt x="1482751" y="489057"/>
                </a:lnTo>
                <a:lnTo>
                  <a:pt x="1483704" y="502245"/>
                </a:lnTo>
                <a:close/>
              </a:path>
              <a:path w="5749290" h="713104">
                <a:moveTo>
                  <a:pt x="1742602" y="554792"/>
                </a:moveTo>
                <a:lnTo>
                  <a:pt x="1741838" y="544230"/>
                </a:lnTo>
                <a:lnTo>
                  <a:pt x="1756316" y="547313"/>
                </a:lnTo>
                <a:lnTo>
                  <a:pt x="1742602" y="554792"/>
                </a:lnTo>
                <a:close/>
              </a:path>
              <a:path w="5749290" h="713104">
                <a:moveTo>
                  <a:pt x="1742792" y="557417"/>
                </a:moveTo>
                <a:lnTo>
                  <a:pt x="1739193" y="556651"/>
                </a:lnTo>
                <a:lnTo>
                  <a:pt x="1742602" y="554792"/>
                </a:lnTo>
                <a:lnTo>
                  <a:pt x="1742792" y="557417"/>
                </a:lnTo>
                <a:close/>
              </a:path>
              <a:path w="5749290" h="713104">
                <a:moveTo>
                  <a:pt x="210395" y="244077"/>
                </a:moveTo>
                <a:lnTo>
                  <a:pt x="207218" y="243401"/>
                </a:lnTo>
                <a:lnTo>
                  <a:pt x="203931" y="229716"/>
                </a:lnTo>
                <a:lnTo>
                  <a:pt x="214551" y="231977"/>
                </a:lnTo>
                <a:lnTo>
                  <a:pt x="210395" y="244077"/>
                </a:lnTo>
                <a:close/>
              </a:path>
              <a:path w="5749290" h="713104">
                <a:moveTo>
                  <a:pt x="1720869" y="565734"/>
                </a:moveTo>
                <a:lnTo>
                  <a:pt x="1632193" y="546850"/>
                </a:lnTo>
                <a:lnTo>
                  <a:pt x="1638436" y="535195"/>
                </a:lnTo>
                <a:lnTo>
                  <a:pt x="1726599" y="553969"/>
                </a:lnTo>
                <a:lnTo>
                  <a:pt x="1720869" y="565734"/>
                </a:lnTo>
                <a:close/>
              </a:path>
              <a:path w="5749290" h="713104">
                <a:moveTo>
                  <a:pt x="1727552" y="567157"/>
                </a:moveTo>
                <a:lnTo>
                  <a:pt x="1731996" y="555118"/>
                </a:lnTo>
                <a:lnTo>
                  <a:pt x="1734808" y="555717"/>
                </a:lnTo>
                <a:lnTo>
                  <a:pt x="1727552" y="567157"/>
                </a:lnTo>
                <a:close/>
              </a:path>
              <a:path w="5749290" h="713104">
                <a:moveTo>
                  <a:pt x="3061" y="212910"/>
                </a:moveTo>
                <a:lnTo>
                  <a:pt x="1262" y="212527"/>
                </a:lnTo>
                <a:lnTo>
                  <a:pt x="3907" y="200105"/>
                </a:lnTo>
                <a:lnTo>
                  <a:pt x="3061" y="212910"/>
                </a:lnTo>
                <a:close/>
              </a:path>
              <a:path w="5749290" h="713104">
                <a:moveTo>
                  <a:pt x="29311" y="257454"/>
                </a:moveTo>
                <a:lnTo>
                  <a:pt x="9323" y="253198"/>
                </a:lnTo>
                <a:lnTo>
                  <a:pt x="2944" y="238854"/>
                </a:lnTo>
                <a:lnTo>
                  <a:pt x="2649" y="225807"/>
                </a:lnTo>
                <a:lnTo>
                  <a:pt x="4860" y="213293"/>
                </a:lnTo>
                <a:lnTo>
                  <a:pt x="18301" y="203171"/>
                </a:lnTo>
                <a:lnTo>
                  <a:pt x="162575" y="233894"/>
                </a:lnTo>
                <a:lnTo>
                  <a:pt x="151496" y="244519"/>
                </a:lnTo>
                <a:lnTo>
                  <a:pt x="100219" y="233600"/>
                </a:lnTo>
                <a:lnTo>
                  <a:pt x="82784" y="255856"/>
                </a:lnTo>
                <a:lnTo>
                  <a:pt x="51747" y="249247"/>
                </a:lnTo>
                <a:lnTo>
                  <a:pt x="29311" y="257454"/>
                </a:lnTo>
                <a:close/>
              </a:path>
              <a:path w="5749290" h="713104">
                <a:moveTo>
                  <a:pt x="1627981" y="547748"/>
                </a:moveTo>
                <a:lnTo>
                  <a:pt x="1628596" y="546084"/>
                </a:lnTo>
                <a:lnTo>
                  <a:pt x="1630395" y="546467"/>
                </a:lnTo>
                <a:lnTo>
                  <a:pt x="1627981" y="547748"/>
                </a:lnTo>
                <a:close/>
              </a:path>
              <a:path w="5749290" h="713104">
                <a:moveTo>
                  <a:pt x="1629549" y="559272"/>
                </a:moveTo>
                <a:lnTo>
                  <a:pt x="1624151" y="558122"/>
                </a:lnTo>
                <a:lnTo>
                  <a:pt x="1627981" y="547748"/>
                </a:lnTo>
                <a:lnTo>
                  <a:pt x="1630395" y="546467"/>
                </a:lnTo>
                <a:lnTo>
                  <a:pt x="1652238" y="551119"/>
                </a:lnTo>
                <a:lnTo>
                  <a:pt x="1629549" y="559272"/>
                </a:lnTo>
                <a:close/>
              </a:path>
              <a:path w="5749290" h="713104">
                <a:moveTo>
                  <a:pt x="104770" y="247554"/>
                </a:moveTo>
                <a:lnTo>
                  <a:pt x="98220" y="246159"/>
                </a:lnTo>
                <a:lnTo>
                  <a:pt x="100219" y="233600"/>
                </a:lnTo>
                <a:lnTo>
                  <a:pt x="106291" y="234893"/>
                </a:lnTo>
                <a:lnTo>
                  <a:pt x="104770" y="247554"/>
                </a:lnTo>
                <a:close/>
              </a:path>
              <a:path w="5749290" h="713104">
                <a:moveTo>
                  <a:pt x="129959" y="252918"/>
                </a:moveTo>
                <a:lnTo>
                  <a:pt x="136203" y="241263"/>
                </a:lnTo>
                <a:lnTo>
                  <a:pt x="141713" y="242436"/>
                </a:lnTo>
                <a:lnTo>
                  <a:pt x="129959" y="252918"/>
                </a:lnTo>
                <a:close/>
              </a:path>
              <a:path w="5749290" h="713104">
                <a:moveTo>
                  <a:pt x="1410152" y="538521"/>
                </a:moveTo>
                <a:lnTo>
                  <a:pt x="1237034" y="501655"/>
                </a:lnTo>
                <a:lnTo>
                  <a:pt x="1311481" y="491539"/>
                </a:lnTo>
                <a:lnTo>
                  <a:pt x="1564777" y="545479"/>
                </a:lnTo>
                <a:lnTo>
                  <a:pt x="1557831" y="556984"/>
                </a:lnTo>
                <a:lnTo>
                  <a:pt x="1416396" y="526865"/>
                </a:lnTo>
                <a:lnTo>
                  <a:pt x="1410152" y="538521"/>
                </a:lnTo>
                <a:close/>
              </a:path>
              <a:path w="5749290" h="713104">
                <a:moveTo>
                  <a:pt x="1581333" y="561989"/>
                </a:moveTo>
                <a:lnTo>
                  <a:pt x="1567530" y="559049"/>
                </a:lnTo>
                <a:lnTo>
                  <a:pt x="1564777" y="545479"/>
                </a:lnTo>
                <a:lnTo>
                  <a:pt x="1591133" y="551091"/>
                </a:lnTo>
                <a:lnTo>
                  <a:pt x="1581333" y="561989"/>
                </a:lnTo>
                <a:close/>
              </a:path>
              <a:path w="5749290" h="713104">
                <a:moveTo>
                  <a:pt x="103924" y="260358"/>
                </a:moveTo>
                <a:lnTo>
                  <a:pt x="98838" y="246291"/>
                </a:lnTo>
                <a:lnTo>
                  <a:pt x="108369" y="248320"/>
                </a:lnTo>
                <a:lnTo>
                  <a:pt x="103924" y="260358"/>
                </a:lnTo>
                <a:close/>
              </a:path>
              <a:path w="5749290" h="713104">
                <a:moveTo>
                  <a:pt x="1513404" y="560508"/>
                </a:moveTo>
                <a:lnTo>
                  <a:pt x="1417349" y="540053"/>
                </a:lnTo>
                <a:lnTo>
                  <a:pt x="1416396" y="526865"/>
                </a:lnTo>
                <a:lnTo>
                  <a:pt x="1516938" y="548276"/>
                </a:lnTo>
                <a:lnTo>
                  <a:pt x="1513404" y="560508"/>
                </a:lnTo>
                <a:close/>
              </a:path>
              <a:path w="5749290" h="713104">
                <a:moveTo>
                  <a:pt x="1535872" y="565293"/>
                </a:moveTo>
                <a:lnTo>
                  <a:pt x="1527101" y="563425"/>
                </a:lnTo>
                <a:lnTo>
                  <a:pt x="1531545" y="551387"/>
                </a:lnTo>
                <a:lnTo>
                  <a:pt x="1541891" y="553590"/>
                </a:lnTo>
                <a:lnTo>
                  <a:pt x="1535872" y="565293"/>
                </a:lnTo>
                <a:close/>
              </a:path>
              <a:path w="5749290" h="713104">
                <a:moveTo>
                  <a:pt x="1550631" y="568436"/>
                </a:moveTo>
                <a:lnTo>
                  <a:pt x="1545939" y="554452"/>
                </a:lnTo>
                <a:lnTo>
                  <a:pt x="1556060" y="556607"/>
                </a:lnTo>
                <a:lnTo>
                  <a:pt x="1550631" y="568436"/>
                </a:lnTo>
                <a:close/>
              </a:path>
              <a:path w="5749290" h="713104">
                <a:moveTo>
                  <a:pt x="54454" y="253781"/>
                </a:moveTo>
                <a:lnTo>
                  <a:pt x="57145" y="250397"/>
                </a:lnTo>
                <a:lnTo>
                  <a:pt x="60743" y="251163"/>
                </a:lnTo>
                <a:lnTo>
                  <a:pt x="54454" y="253781"/>
                </a:lnTo>
                <a:close/>
              </a:path>
              <a:path w="5749290" h="713104">
                <a:moveTo>
                  <a:pt x="1402109" y="549793"/>
                </a:moveTo>
                <a:lnTo>
                  <a:pt x="1182352" y="502995"/>
                </a:lnTo>
                <a:lnTo>
                  <a:pt x="1188174" y="491250"/>
                </a:lnTo>
                <a:lnTo>
                  <a:pt x="1404755" y="537371"/>
                </a:lnTo>
                <a:lnTo>
                  <a:pt x="1402109" y="549793"/>
                </a:lnTo>
                <a:close/>
              </a:path>
              <a:path w="5749290" h="713104">
                <a:moveTo>
                  <a:pt x="1411105" y="551708"/>
                </a:moveTo>
                <a:lnTo>
                  <a:pt x="1415550" y="539670"/>
                </a:lnTo>
                <a:lnTo>
                  <a:pt x="1419148" y="540436"/>
                </a:lnTo>
                <a:lnTo>
                  <a:pt x="1411105" y="551708"/>
                </a:lnTo>
                <a:close/>
              </a:path>
              <a:path w="5749290" h="713104">
                <a:moveTo>
                  <a:pt x="1419179" y="547863"/>
                </a:moveTo>
                <a:lnTo>
                  <a:pt x="1419148" y="540436"/>
                </a:lnTo>
                <a:lnTo>
                  <a:pt x="1429944" y="542735"/>
                </a:lnTo>
                <a:lnTo>
                  <a:pt x="1419179" y="547863"/>
                </a:lnTo>
                <a:close/>
              </a:path>
              <a:path w="5749290" h="713104">
                <a:moveTo>
                  <a:pt x="1463283" y="562820"/>
                </a:moveTo>
                <a:lnTo>
                  <a:pt x="1433624" y="556504"/>
                </a:lnTo>
                <a:lnTo>
                  <a:pt x="1440064" y="544890"/>
                </a:lnTo>
                <a:lnTo>
                  <a:pt x="1467727" y="550781"/>
                </a:lnTo>
                <a:lnTo>
                  <a:pt x="1463283" y="562820"/>
                </a:lnTo>
                <a:close/>
              </a:path>
              <a:path w="5749290" h="713104">
                <a:moveTo>
                  <a:pt x="1497974" y="570207"/>
                </a:moveTo>
                <a:lnTo>
                  <a:pt x="1492016" y="555954"/>
                </a:lnTo>
                <a:lnTo>
                  <a:pt x="1510908" y="559977"/>
                </a:lnTo>
                <a:lnTo>
                  <a:pt x="1497974" y="570207"/>
                </a:lnTo>
                <a:close/>
              </a:path>
              <a:path w="5749290" h="713104">
                <a:moveTo>
                  <a:pt x="48315" y="261501"/>
                </a:moveTo>
                <a:lnTo>
                  <a:pt x="40106" y="259753"/>
                </a:lnTo>
                <a:lnTo>
                  <a:pt x="54454" y="253781"/>
                </a:lnTo>
                <a:lnTo>
                  <a:pt x="48315" y="261501"/>
                </a:lnTo>
                <a:close/>
              </a:path>
              <a:path w="5749290" h="713104">
                <a:moveTo>
                  <a:pt x="1419202" y="553433"/>
                </a:moveTo>
                <a:lnTo>
                  <a:pt x="1411105" y="551708"/>
                </a:lnTo>
                <a:lnTo>
                  <a:pt x="1419179" y="547863"/>
                </a:lnTo>
                <a:lnTo>
                  <a:pt x="1419202" y="553433"/>
                </a:lnTo>
                <a:close/>
              </a:path>
              <a:path w="5749290" h="713104">
                <a:moveTo>
                  <a:pt x="1393391" y="560921"/>
                </a:moveTo>
                <a:lnTo>
                  <a:pt x="1160168" y="511256"/>
                </a:lnTo>
                <a:lnTo>
                  <a:pt x="1173609" y="501133"/>
                </a:lnTo>
                <a:lnTo>
                  <a:pt x="1396711" y="548643"/>
                </a:lnTo>
                <a:lnTo>
                  <a:pt x="1393391" y="560921"/>
                </a:lnTo>
                <a:close/>
              </a:path>
              <a:path w="5749290" h="713104">
                <a:moveTo>
                  <a:pt x="1397834" y="561867"/>
                </a:moveTo>
                <a:lnTo>
                  <a:pt x="1395865" y="561448"/>
                </a:lnTo>
                <a:lnTo>
                  <a:pt x="1396711" y="548643"/>
                </a:lnTo>
                <a:lnTo>
                  <a:pt x="1405708" y="550559"/>
                </a:lnTo>
                <a:lnTo>
                  <a:pt x="1397834" y="561867"/>
                </a:lnTo>
                <a:close/>
              </a:path>
              <a:path w="5749290" h="713104">
                <a:moveTo>
                  <a:pt x="1403962" y="563172"/>
                </a:moveTo>
                <a:lnTo>
                  <a:pt x="1403063" y="562980"/>
                </a:lnTo>
                <a:lnTo>
                  <a:pt x="1405708" y="550559"/>
                </a:lnTo>
                <a:lnTo>
                  <a:pt x="1403962" y="563172"/>
                </a:lnTo>
                <a:close/>
              </a:path>
              <a:path w="5749290" h="713104">
                <a:moveTo>
                  <a:pt x="1444669" y="571841"/>
                </a:moveTo>
                <a:lnTo>
                  <a:pt x="1421561" y="566920"/>
                </a:lnTo>
                <a:lnTo>
                  <a:pt x="1426399" y="554965"/>
                </a:lnTo>
                <a:lnTo>
                  <a:pt x="1455158" y="561089"/>
                </a:lnTo>
                <a:lnTo>
                  <a:pt x="1444669" y="571841"/>
                </a:lnTo>
                <a:close/>
              </a:path>
              <a:path w="5749290" h="713104">
                <a:moveTo>
                  <a:pt x="1369550" y="568829"/>
                </a:moveTo>
                <a:lnTo>
                  <a:pt x="1103547" y="512183"/>
                </a:lnTo>
                <a:lnTo>
                  <a:pt x="1100794" y="498612"/>
                </a:lnTo>
                <a:lnTo>
                  <a:pt x="1394348" y="561125"/>
                </a:lnTo>
                <a:lnTo>
                  <a:pt x="1369550" y="568829"/>
                </a:lnTo>
                <a:close/>
              </a:path>
              <a:path w="5749290" h="713104">
                <a:moveTo>
                  <a:pt x="1040207" y="511679"/>
                </a:moveTo>
                <a:lnTo>
                  <a:pt x="1009592" y="505160"/>
                </a:lnTo>
                <a:lnTo>
                  <a:pt x="1018309" y="494032"/>
                </a:lnTo>
                <a:lnTo>
                  <a:pt x="1039900" y="498629"/>
                </a:lnTo>
                <a:lnTo>
                  <a:pt x="1040207" y="511679"/>
                </a:lnTo>
                <a:close/>
              </a:path>
              <a:path w="5749290" h="713104">
                <a:moveTo>
                  <a:pt x="1068516" y="517708"/>
                </a:moveTo>
                <a:lnTo>
                  <a:pt x="1048725" y="513493"/>
                </a:lnTo>
                <a:lnTo>
                  <a:pt x="1069362" y="504903"/>
                </a:lnTo>
                <a:lnTo>
                  <a:pt x="1068516" y="517708"/>
                </a:lnTo>
                <a:close/>
              </a:path>
              <a:path w="5749290" h="713104">
                <a:moveTo>
                  <a:pt x="1246462" y="555602"/>
                </a:moveTo>
                <a:lnTo>
                  <a:pt x="1072114" y="518474"/>
                </a:lnTo>
                <a:lnTo>
                  <a:pt x="1076559" y="506436"/>
                </a:lnTo>
                <a:lnTo>
                  <a:pt x="1252881" y="543984"/>
                </a:lnTo>
                <a:lnTo>
                  <a:pt x="1246462" y="555602"/>
                </a:lnTo>
                <a:close/>
              </a:path>
              <a:path w="5749290" h="713104">
                <a:moveTo>
                  <a:pt x="1320406" y="571348"/>
                </a:moveTo>
                <a:lnTo>
                  <a:pt x="1255100" y="557441"/>
                </a:lnTo>
                <a:lnTo>
                  <a:pt x="1252881" y="543984"/>
                </a:lnTo>
                <a:lnTo>
                  <a:pt x="1330642" y="560543"/>
                </a:lnTo>
                <a:lnTo>
                  <a:pt x="1320406" y="571348"/>
                </a:lnTo>
                <a:close/>
              </a:path>
              <a:path w="5749290" h="713104">
                <a:moveTo>
                  <a:pt x="1346495" y="576904"/>
                </a:moveTo>
                <a:lnTo>
                  <a:pt x="1331202" y="573647"/>
                </a:lnTo>
                <a:lnTo>
                  <a:pt x="1330642" y="560543"/>
                </a:lnTo>
                <a:lnTo>
                  <a:pt x="1353919" y="565500"/>
                </a:lnTo>
                <a:lnTo>
                  <a:pt x="1346495" y="576904"/>
                </a:lnTo>
                <a:close/>
              </a:path>
              <a:path w="5749290" h="713104">
                <a:moveTo>
                  <a:pt x="1237021" y="566576"/>
                </a:moveTo>
                <a:lnTo>
                  <a:pt x="1002898" y="516719"/>
                </a:lnTo>
                <a:lnTo>
                  <a:pt x="1005544" y="504298"/>
                </a:lnTo>
                <a:lnTo>
                  <a:pt x="1242435" y="554744"/>
                </a:lnTo>
                <a:lnTo>
                  <a:pt x="1237021" y="566576"/>
                </a:lnTo>
                <a:close/>
              </a:path>
              <a:path w="5749290" h="713104">
                <a:moveTo>
                  <a:pt x="1248544" y="582015"/>
                </a:moveTo>
                <a:lnTo>
                  <a:pt x="1249362" y="569204"/>
                </a:lnTo>
                <a:lnTo>
                  <a:pt x="1254059" y="557220"/>
                </a:lnTo>
                <a:lnTo>
                  <a:pt x="1263196" y="559165"/>
                </a:lnTo>
                <a:lnTo>
                  <a:pt x="1256362" y="570695"/>
                </a:lnTo>
                <a:lnTo>
                  <a:pt x="1251836" y="569731"/>
                </a:lnTo>
                <a:lnTo>
                  <a:pt x="1248544" y="582015"/>
                </a:lnTo>
                <a:close/>
              </a:path>
              <a:path w="5749290" h="713104">
                <a:moveTo>
                  <a:pt x="1274579" y="574574"/>
                </a:moveTo>
                <a:lnTo>
                  <a:pt x="1273204" y="561296"/>
                </a:lnTo>
                <a:lnTo>
                  <a:pt x="1276887" y="562081"/>
                </a:lnTo>
                <a:lnTo>
                  <a:pt x="1274579" y="574574"/>
                </a:lnTo>
                <a:close/>
              </a:path>
              <a:path w="5749290" h="713104">
                <a:moveTo>
                  <a:pt x="1320010" y="584249"/>
                </a:moveTo>
                <a:lnTo>
                  <a:pt x="1306740" y="581423"/>
                </a:lnTo>
                <a:lnTo>
                  <a:pt x="1308964" y="568911"/>
                </a:lnTo>
                <a:lnTo>
                  <a:pt x="1321306" y="571540"/>
                </a:lnTo>
                <a:lnTo>
                  <a:pt x="1320010" y="584249"/>
                </a:lnTo>
                <a:close/>
              </a:path>
              <a:path w="5749290" h="713104">
                <a:moveTo>
                  <a:pt x="1333954" y="587218"/>
                </a:moveTo>
                <a:lnTo>
                  <a:pt x="1333057" y="574042"/>
                </a:lnTo>
                <a:lnTo>
                  <a:pt x="1341716" y="575886"/>
                </a:lnTo>
                <a:lnTo>
                  <a:pt x="1333954" y="587218"/>
                </a:lnTo>
                <a:close/>
              </a:path>
              <a:path w="5749290" h="713104">
                <a:moveTo>
                  <a:pt x="1019306" y="572152"/>
                </a:moveTo>
                <a:lnTo>
                  <a:pt x="1006037" y="569327"/>
                </a:lnTo>
                <a:lnTo>
                  <a:pt x="1002160" y="555516"/>
                </a:lnTo>
                <a:lnTo>
                  <a:pt x="1002331" y="542568"/>
                </a:lnTo>
                <a:lnTo>
                  <a:pt x="1003852" y="529907"/>
                </a:lnTo>
                <a:lnTo>
                  <a:pt x="1013694" y="519018"/>
                </a:lnTo>
                <a:lnTo>
                  <a:pt x="1218804" y="562697"/>
                </a:lnTo>
                <a:lnTo>
                  <a:pt x="1204885" y="572717"/>
                </a:lnTo>
                <a:lnTo>
                  <a:pt x="1144190" y="559792"/>
                </a:lnTo>
                <a:lnTo>
                  <a:pt x="1134048" y="570617"/>
                </a:lnTo>
                <a:lnTo>
                  <a:pt x="1074974" y="558037"/>
                </a:lnTo>
                <a:lnTo>
                  <a:pt x="1069292" y="569812"/>
                </a:lnTo>
                <a:lnTo>
                  <a:pt x="1032746" y="562030"/>
                </a:lnTo>
                <a:lnTo>
                  <a:pt x="1019306" y="572152"/>
                </a:lnTo>
                <a:close/>
              </a:path>
              <a:path w="5749290" h="713104">
                <a:moveTo>
                  <a:pt x="1230552" y="578183"/>
                </a:moveTo>
                <a:lnTo>
                  <a:pt x="1225154" y="577034"/>
                </a:lnTo>
                <a:lnTo>
                  <a:pt x="1222402" y="563463"/>
                </a:lnTo>
                <a:lnTo>
                  <a:pt x="1233169" y="565756"/>
                </a:lnTo>
                <a:lnTo>
                  <a:pt x="1230552" y="578183"/>
                </a:lnTo>
                <a:close/>
              </a:path>
              <a:path w="5749290" h="713104">
                <a:moveTo>
                  <a:pt x="1178344" y="580050"/>
                </a:moveTo>
                <a:lnTo>
                  <a:pt x="1147589" y="573501"/>
                </a:lnTo>
                <a:lnTo>
                  <a:pt x="1149587" y="560942"/>
                </a:lnTo>
                <a:lnTo>
                  <a:pt x="1189318" y="569402"/>
                </a:lnTo>
                <a:lnTo>
                  <a:pt x="1178344" y="580050"/>
                </a:lnTo>
                <a:close/>
              </a:path>
              <a:path w="5749290" h="713104">
                <a:moveTo>
                  <a:pt x="1099359" y="576215"/>
                </a:moveTo>
                <a:lnTo>
                  <a:pt x="1077614" y="571584"/>
                </a:lnTo>
                <a:lnTo>
                  <a:pt x="1074974" y="558037"/>
                </a:lnTo>
                <a:lnTo>
                  <a:pt x="1104520" y="564329"/>
                </a:lnTo>
                <a:lnTo>
                  <a:pt x="1099359" y="576215"/>
                </a:lnTo>
                <a:close/>
              </a:path>
              <a:path w="5749290" h="713104">
                <a:moveTo>
                  <a:pt x="1129903" y="582720"/>
                </a:moveTo>
                <a:lnTo>
                  <a:pt x="1128360" y="569406"/>
                </a:lnTo>
                <a:lnTo>
                  <a:pt x="1132549" y="570298"/>
                </a:lnTo>
                <a:lnTo>
                  <a:pt x="1129903" y="582720"/>
                </a:lnTo>
                <a:close/>
              </a:path>
              <a:path w="5749290" h="713104">
                <a:moveTo>
                  <a:pt x="1037298" y="575984"/>
                </a:moveTo>
                <a:lnTo>
                  <a:pt x="1032746" y="562030"/>
                </a:lnTo>
                <a:lnTo>
                  <a:pt x="1043541" y="564329"/>
                </a:lnTo>
                <a:lnTo>
                  <a:pt x="1037298" y="575984"/>
                </a:lnTo>
                <a:close/>
              </a:path>
              <a:path w="5749290" h="713104">
                <a:moveTo>
                  <a:pt x="1048093" y="578283"/>
                </a:moveTo>
                <a:lnTo>
                  <a:pt x="1044495" y="577516"/>
                </a:lnTo>
                <a:lnTo>
                  <a:pt x="1043541" y="564329"/>
                </a:lnTo>
                <a:lnTo>
                  <a:pt x="1056496" y="567087"/>
                </a:lnTo>
                <a:lnTo>
                  <a:pt x="1048093" y="578283"/>
                </a:lnTo>
                <a:close/>
              </a:path>
              <a:path w="5749290" h="713104">
                <a:moveTo>
                  <a:pt x="1069683" y="582880"/>
                </a:moveTo>
                <a:lnTo>
                  <a:pt x="1064511" y="581779"/>
                </a:lnTo>
                <a:lnTo>
                  <a:pt x="1066031" y="569118"/>
                </a:lnTo>
                <a:lnTo>
                  <a:pt x="1073341" y="570674"/>
                </a:lnTo>
                <a:lnTo>
                  <a:pt x="1069683" y="582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7948" y="1400095"/>
            <a:ext cx="4200373" cy="43818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7253" y="1449480"/>
            <a:ext cx="12373492" cy="2589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66215" y="2881700"/>
            <a:ext cx="12103735" cy="4881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rooker@washoeschools.ne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shuskies.com/" TargetMode="External"/><Relationship Id="rId7" Type="http://schemas.openxmlformats.org/officeDocument/2006/relationships/image" Target="../media/image4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mailto:renohighboosterclub@gmail.com" TargetMode="External"/><Relationship Id="rId4" Type="http://schemas.openxmlformats.org/officeDocument/2006/relationships/hyperlink" Target="mailto:khackbusch@washoeschools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hshuskies.comnnd1.org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ermyathlete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hyperlink" Target="mailto:kcarney@washoeschools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2CFC-9BAA-AF8A-0511-078F5E5B1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10772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Reno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14098-87F3-973E-0FAB-A38D6748E3A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661720"/>
          </a:xfrm>
        </p:spPr>
        <p:txBody>
          <a:bodyPr/>
          <a:lstStyle/>
          <a:p>
            <a:r>
              <a:rPr lang="en-US" dirty="0"/>
              <a:t>Welcome Class of 2029</a:t>
            </a:r>
          </a:p>
        </p:txBody>
      </p:sp>
      <p:pic>
        <p:nvPicPr>
          <p:cNvPr id="4" name="Picture 3" descr="A building with a large entrance&#10;&#10;Description automatically generated with medium confidence">
            <a:extLst>
              <a:ext uri="{FF2B5EF4-FFF2-40B4-BE49-F238E27FC236}">
                <a16:creationId xmlns:a16="http://schemas.microsoft.com/office/drawing/2014/main" id="{94FEA53C-328F-A423-A623-5954024840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16" r="14657"/>
          <a:stretch/>
        </p:blipFill>
        <p:spPr>
          <a:xfrm>
            <a:off x="9753600" y="8401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455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42558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858" y="25400"/>
            <a:ext cx="28670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45" dirty="0">
                <a:solidFill>
                  <a:srgbClr val="FFFFFF"/>
                </a:solidFill>
              </a:rPr>
              <a:t>Supports</a:t>
            </a:r>
            <a:endParaRPr sz="600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53521" y="2212207"/>
            <a:ext cx="188052" cy="18555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309459" y="1029832"/>
            <a:ext cx="1316355" cy="1739900"/>
            <a:chOff x="15309459" y="1029832"/>
            <a:chExt cx="1316355" cy="1739900"/>
          </a:xfrm>
        </p:grpSpPr>
        <p:sp>
          <p:nvSpPr>
            <p:cNvPr id="6" name="object 6"/>
            <p:cNvSpPr/>
            <p:nvPr/>
          </p:nvSpPr>
          <p:spPr>
            <a:xfrm>
              <a:off x="15309456" y="2318879"/>
              <a:ext cx="477520" cy="450850"/>
            </a:xfrm>
            <a:custGeom>
              <a:avLst/>
              <a:gdLst/>
              <a:ahLst/>
              <a:cxnLst/>
              <a:rect l="l" t="t" r="r" b="b"/>
              <a:pathLst>
                <a:path w="477519" h="450850">
                  <a:moveTo>
                    <a:pt x="477393" y="193497"/>
                  </a:moveTo>
                  <a:lnTo>
                    <a:pt x="477367" y="193255"/>
                  </a:lnTo>
                  <a:lnTo>
                    <a:pt x="473646" y="162826"/>
                  </a:lnTo>
                  <a:lnTo>
                    <a:pt x="460832" y="144741"/>
                  </a:lnTo>
                  <a:lnTo>
                    <a:pt x="452843" y="133464"/>
                  </a:lnTo>
                  <a:lnTo>
                    <a:pt x="448462" y="129895"/>
                  </a:lnTo>
                  <a:lnTo>
                    <a:pt x="448462" y="187744"/>
                  </a:lnTo>
                  <a:lnTo>
                    <a:pt x="442112" y="204736"/>
                  </a:lnTo>
                  <a:lnTo>
                    <a:pt x="439610" y="203111"/>
                  </a:lnTo>
                  <a:lnTo>
                    <a:pt x="429945" y="197192"/>
                  </a:lnTo>
                  <a:lnTo>
                    <a:pt x="429945" y="232105"/>
                  </a:lnTo>
                  <a:lnTo>
                    <a:pt x="416229" y="259613"/>
                  </a:lnTo>
                  <a:lnTo>
                    <a:pt x="409867" y="271246"/>
                  </a:lnTo>
                  <a:lnTo>
                    <a:pt x="408673" y="270510"/>
                  </a:lnTo>
                  <a:lnTo>
                    <a:pt x="380022" y="254139"/>
                  </a:lnTo>
                  <a:lnTo>
                    <a:pt x="338162" y="232333"/>
                  </a:lnTo>
                  <a:lnTo>
                    <a:pt x="286270" y="208521"/>
                  </a:lnTo>
                  <a:lnTo>
                    <a:pt x="227545" y="186169"/>
                  </a:lnTo>
                  <a:lnTo>
                    <a:pt x="165150" y="168706"/>
                  </a:lnTo>
                  <a:lnTo>
                    <a:pt x="102260" y="159575"/>
                  </a:lnTo>
                  <a:lnTo>
                    <a:pt x="94094" y="159004"/>
                  </a:lnTo>
                  <a:lnTo>
                    <a:pt x="87058" y="165252"/>
                  </a:lnTo>
                  <a:lnTo>
                    <a:pt x="86220" y="179806"/>
                  </a:lnTo>
                  <a:lnTo>
                    <a:pt x="90004" y="185585"/>
                  </a:lnTo>
                  <a:lnTo>
                    <a:pt x="95669" y="187934"/>
                  </a:lnTo>
                  <a:lnTo>
                    <a:pt x="97104" y="188531"/>
                  </a:lnTo>
                  <a:lnTo>
                    <a:pt x="98717" y="188899"/>
                  </a:lnTo>
                  <a:lnTo>
                    <a:pt x="100533" y="189115"/>
                  </a:lnTo>
                  <a:lnTo>
                    <a:pt x="160502" y="198031"/>
                  </a:lnTo>
                  <a:lnTo>
                    <a:pt x="220611" y="215201"/>
                  </a:lnTo>
                  <a:lnTo>
                    <a:pt x="277469" y="237159"/>
                  </a:lnTo>
                  <a:lnTo>
                    <a:pt x="327736" y="260388"/>
                  </a:lnTo>
                  <a:lnTo>
                    <a:pt x="368020" y="281432"/>
                  </a:lnTo>
                  <a:lnTo>
                    <a:pt x="359308" y="361632"/>
                  </a:lnTo>
                  <a:lnTo>
                    <a:pt x="333298" y="406412"/>
                  </a:lnTo>
                  <a:lnTo>
                    <a:pt x="315836" y="421259"/>
                  </a:lnTo>
                  <a:lnTo>
                    <a:pt x="293712" y="418414"/>
                  </a:lnTo>
                  <a:lnTo>
                    <a:pt x="253263" y="408800"/>
                  </a:lnTo>
                  <a:lnTo>
                    <a:pt x="189268" y="388962"/>
                  </a:lnTo>
                  <a:lnTo>
                    <a:pt x="112369" y="353809"/>
                  </a:lnTo>
                  <a:lnTo>
                    <a:pt x="67068" y="326224"/>
                  </a:lnTo>
                  <a:lnTo>
                    <a:pt x="31140" y="295986"/>
                  </a:lnTo>
                  <a:lnTo>
                    <a:pt x="28613" y="285369"/>
                  </a:lnTo>
                  <a:lnTo>
                    <a:pt x="30581" y="260604"/>
                  </a:lnTo>
                  <a:lnTo>
                    <a:pt x="40068" y="216052"/>
                  </a:lnTo>
                  <a:lnTo>
                    <a:pt x="40195" y="215595"/>
                  </a:lnTo>
                  <a:lnTo>
                    <a:pt x="60109" y="146088"/>
                  </a:lnTo>
                  <a:lnTo>
                    <a:pt x="73672" y="105371"/>
                  </a:lnTo>
                  <a:lnTo>
                    <a:pt x="124764" y="107251"/>
                  </a:lnTo>
                  <a:lnTo>
                    <a:pt x="187731" y="120230"/>
                  </a:lnTo>
                  <a:lnTo>
                    <a:pt x="249453" y="140563"/>
                  </a:lnTo>
                  <a:lnTo>
                    <a:pt x="306908" y="164858"/>
                  </a:lnTo>
                  <a:lnTo>
                    <a:pt x="357047" y="189750"/>
                  </a:lnTo>
                  <a:lnTo>
                    <a:pt x="396849" y="211861"/>
                  </a:lnTo>
                  <a:lnTo>
                    <a:pt x="429945" y="232105"/>
                  </a:lnTo>
                  <a:lnTo>
                    <a:pt x="429945" y="197192"/>
                  </a:lnTo>
                  <a:lnTo>
                    <a:pt x="382485" y="169583"/>
                  </a:lnTo>
                  <a:lnTo>
                    <a:pt x="339534" y="147332"/>
                  </a:lnTo>
                  <a:lnTo>
                    <a:pt x="289661" y="124574"/>
                  </a:lnTo>
                  <a:lnTo>
                    <a:pt x="234899" y="103657"/>
                  </a:lnTo>
                  <a:lnTo>
                    <a:pt x="177266" y="86931"/>
                  </a:lnTo>
                  <a:lnTo>
                    <a:pt x="118783" y="76771"/>
                  </a:lnTo>
                  <a:lnTo>
                    <a:pt x="83439" y="76022"/>
                  </a:lnTo>
                  <a:lnTo>
                    <a:pt x="93751" y="45085"/>
                  </a:lnTo>
                  <a:lnTo>
                    <a:pt x="95592" y="39738"/>
                  </a:lnTo>
                  <a:lnTo>
                    <a:pt x="99034" y="36055"/>
                  </a:lnTo>
                  <a:lnTo>
                    <a:pt x="104444" y="33489"/>
                  </a:lnTo>
                  <a:lnTo>
                    <a:pt x="140347" y="29857"/>
                  </a:lnTo>
                  <a:lnTo>
                    <a:pt x="187426" y="38760"/>
                  </a:lnTo>
                  <a:lnTo>
                    <a:pt x="233870" y="52959"/>
                  </a:lnTo>
                  <a:lnTo>
                    <a:pt x="291871" y="74536"/>
                  </a:lnTo>
                  <a:lnTo>
                    <a:pt x="370243" y="111125"/>
                  </a:lnTo>
                  <a:lnTo>
                    <a:pt x="416814" y="141185"/>
                  </a:lnTo>
                  <a:lnTo>
                    <a:pt x="448462" y="187744"/>
                  </a:lnTo>
                  <a:lnTo>
                    <a:pt x="448462" y="129895"/>
                  </a:lnTo>
                  <a:lnTo>
                    <a:pt x="375907" y="80403"/>
                  </a:lnTo>
                  <a:lnTo>
                    <a:pt x="327672" y="57505"/>
                  </a:lnTo>
                  <a:lnTo>
                    <a:pt x="278180" y="37592"/>
                  </a:lnTo>
                  <a:lnTo>
                    <a:pt x="212293" y="15113"/>
                  </a:lnTo>
                  <a:lnTo>
                    <a:pt x="160464" y="2679"/>
                  </a:lnTo>
                  <a:lnTo>
                    <a:pt x="120916" y="0"/>
                  </a:lnTo>
                  <a:lnTo>
                    <a:pt x="91859" y="6794"/>
                  </a:lnTo>
                  <a:lnTo>
                    <a:pt x="83045" y="11976"/>
                  </a:lnTo>
                  <a:lnTo>
                    <a:pt x="75730" y="18491"/>
                  </a:lnTo>
                  <a:lnTo>
                    <a:pt x="69951" y="26327"/>
                  </a:lnTo>
                  <a:lnTo>
                    <a:pt x="68884" y="28651"/>
                  </a:lnTo>
                  <a:lnTo>
                    <a:pt x="68351" y="29794"/>
                  </a:lnTo>
                  <a:lnTo>
                    <a:pt x="65747" y="35445"/>
                  </a:lnTo>
                  <a:lnTo>
                    <a:pt x="51104" y="78714"/>
                  </a:lnTo>
                  <a:lnTo>
                    <a:pt x="47193" y="83210"/>
                  </a:lnTo>
                  <a:lnTo>
                    <a:pt x="47612" y="89014"/>
                  </a:lnTo>
                  <a:lnTo>
                    <a:pt x="38087" y="117170"/>
                  </a:lnTo>
                  <a:lnTo>
                    <a:pt x="18110" y="182956"/>
                  </a:lnTo>
                  <a:lnTo>
                    <a:pt x="5511" y="234251"/>
                  </a:lnTo>
                  <a:lnTo>
                    <a:pt x="0" y="272529"/>
                  </a:lnTo>
                  <a:lnTo>
                    <a:pt x="1282" y="299250"/>
                  </a:lnTo>
                  <a:lnTo>
                    <a:pt x="42265" y="344919"/>
                  </a:lnTo>
                  <a:lnTo>
                    <a:pt x="83146" y="371348"/>
                  </a:lnTo>
                  <a:lnTo>
                    <a:pt x="124841" y="393484"/>
                  </a:lnTo>
                  <a:lnTo>
                    <a:pt x="160502" y="409638"/>
                  </a:lnTo>
                  <a:lnTo>
                    <a:pt x="264045" y="442302"/>
                  </a:lnTo>
                  <a:lnTo>
                    <a:pt x="313626" y="450837"/>
                  </a:lnTo>
                  <a:lnTo>
                    <a:pt x="331800" y="448525"/>
                  </a:lnTo>
                  <a:lnTo>
                    <a:pt x="338607" y="447662"/>
                  </a:lnTo>
                  <a:lnTo>
                    <a:pt x="393001" y="362191"/>
                  </a:lnTo>
                  <a:lnTo>
                    <a:pt x="423976" y="307340"/>
                  </a:lnTo>
                  <a:lnTo>
                    <a:pt x="449694" y="259270"/>
                  </a:lnTo>
                  <a:lnTo>
                    <a:pt x="468160" y="220484"/>
                  </a:lnTo>
                  <a:lnTo>
                    <a:pt x="477393" y="193497"/>
                  </a:lnTo>
                  <a:close/>
                </a:path>
              </a:pathLst>
            </a:custGeom>
            <a:solidFill>
              <a:srgbClr val="E3F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58872" y="2564850"/>
              <a:ext cx="245238" cy="1286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392565" y="1444294"/>
              <a:ext cx="808990" cy="1008380"/>
            </a:xfrm>
            <a:custGeom>
              <a:avLst/>
              <a:gdLst/>
              <a:ahLst/>
              <a:cxnLst/>
              <a:rect l="l" t="t" r="r" b="b"/>
              <a:pathLst>
                <a:path w="808990" h="1008380">
                  <a:moveTo>
                    <a:pt x="485051" y="714578"/>
                  </a:moveTo>
                  <a:lnTo>
                    <a:pt x="455066" y="680948"/>
                  </a:lnTo>
                  <a:lnTo>
                    <a:pt x="455066" y="713282"/>
                  </a:lnTo>
                  <a:lnTo>
                    <a:pt x="453847" y="715289"/>
                  </a:lnTo>
                  <a:lnTo>
                    <a:pt x="451231" y="717715"/>
                  </a:lnTo>
                  <a:lnTo>
                    <a:pt x="444715" y="718680"/>
                  </a:lnTo>
                  <a:lnTo>
                    <a:pt x="438023" y="719137"/>
                  </a:lnTo>
                  <a:lnTo>
                    <a:pt x="430631" y="718616"/>
                  </a:lnTo>
                  <a:lnTo>
                    <a:pt x="422719" y="717219"/>
                  </a:lnTo>
                  <a:lnTo>
                    <a:pt x="414451" y="715048"/>
                  </a:lnTo>
                  <a:lnTo>
                    <a:pt x="414934" y="714781"/>
                  </a:lnTo>
                  <a:lnTo>
                    <a:pt x="419328" y="712482"/>
                  </a:lnTo>
                  <a:lnTo>
                    <a:pt x="424002" y="710615"/>
                  </a:lnTo>
                  <a:lnTo>
                    <a:pt x="437807" y="707021"/>
                  </a:lnTo>
                  <a:lnTo>
                    <a:pt x="445325" y="708393"/>
                  </a:lnTo>
                  <a:lnTo>
                    <a:pt x="452462" y="711365"/>
                  </a:lnTo>
                  <a:lnTo>
                    <a:pt x="454126" y="712431"/>
                  </a:lnTo>
                  <a:lnTo>
                    <a:pt x="455066" y="713282"/>
                  </a:lnTo>
                  <a:lnTo>
                    <a:pt x="455066" y="680948"/>
                  </a:lnTo>
                  <a:lnTo>
                    <a:pt x="454723" y="680796"/>
                  </a:lnTo>
                  <a:lnTo>
                    <a:pt x="438886" y="678586"/>
                  </a:lnTo>
                  <a:lnTo>
                    <a:pt x="421030" y="680796"/>
                  </a:lnTo>
                  <a:lnTo>
                    <a:pt x="381571" y="700925"/>
                  </a:lnTo>
                  <a:lnTo>
                    <a:pt x="373392" y="696074"/>
                  </a:lnTo>
                  <a:lnTo>
                    <a:pt x="365798" y="690956"/>
                  </a:lnTo>
                  <a:lnTo>
                    <a:pt x="358952" y="685685"/>
                  </a:lnTo>
                  <a:lnTo>
                    <a:pt x="352996" y="680339"/>
                  </a:lnTo>
                  <a:lnTo>
                    <a:pt x="356209" y="679234"/>
                  </a:lnTo>
                  <a:lnTo>
                    <a:pt x="359384" y="678027"/>
                  </a:lnTo>
                  <a:lnTo>
                    <a:pt x="404418" y="646722"/>
                  </a:lnTo>
                  <a:lnTo>
                    <a:pt x="421474" y="609777"/>
                  </a:lnTo>
                  <a:lnTo>
                    <a:pt x="421538" y="590918"/>
                  </a:lnTo>
                  <a:lnTo>
                    <a:pt x="421538" y="589673"/>
                  </a:lnTo>
                  <a:lnTo>
                    <a:pt x="415759" y="571042"/>
                  </a:lnTo>
                  <a:lnTo>
                    <a:pt x="404393" y="555523"/>
                  </a:lnTo>
                  <a:lnTo>
                    <a:pt x="393522" y="547585"/>
                  </a:lnTo>
                  <a:lnTo>
                    <a:pt x="392569" y="547217"/>
                  </a:lnTo>
                  <a:lnTo>
                    <a:pt x="392569" y="595096"/>
                  </a:lnTo>
                  <a:lnTo>
                    <a:pt x="392303" y="606120"/>
                  </a:lnTo>
                  <a:lnTo>
                    <a:pt x="363829" y="643039"/>
                  </a:lnTo>
                  <a:lnTo>
                    <a:pt x="335457" y="654837"/>
                  </a:lnTo>
                  <a:lnTo>
                    <a:pt x="335254" y="654748"/>
                  </a:lnTo>
                  <a:lnTo>
                    <a:pt x="328904" y="639457"/>
                  </a:lnTo>
                  <a:lnTo>
                    <a:pt x="325602" y="624332"/>
                  </a:lnTo>
                  <a:lnTo>
                    <a:pt x="325513" y="609917"/>
                  </a:lnTo>
                  <a:lnTo>
                    <a:pt x="328383" y="597979"/>
                  </a:lnTo>
                  <a:lnTo>
                    <a:pt x="359270" y="571614"/>
                  </a:lnTo>
                  <a:lnTo>
                    <a:pt x="370725" y="569810"/>
                  </a:lnTo>
                  <a:lnTo>
                    <a:pt x="379780" y="573582"/>
                  </a:lnTo>
                  <a:lnTo>
                    <a:pt x="382028" y="574967"/>
                  </a:lnTo>
                  <a:lnTo>
                    <a:pt x="384263" y="576961"/>
                  </a:lnTo>
                  <a:lnTo>
                    <a:pt x="389839" y="585012"/>
                  </a:lnTo>
                  <a:lnTo>
                    <a:pt x="392569" y="595096"/>
                  </a:lnTo>
                  <a:lnTo>
                    <a:pt x="392569" y="547217"/>
                  </a:lnTo>
                  <a:lnTo>
                    <a:pt x="380974" y="542721"/>
                  </a:lnTo>
                  <a:lnTo>
                    <a:pt x="367207" y="541045"/>
                  </a:lnTo>
                  <a:lnTo>
                    <a:pt x="352666" y="542658"/>
                  </a:lnTo>
                  <a:lnTo>
                    <a:pt x="309181" y="570953"/>
                  </a:lnTo>
                  <a:lnTo>
                    <a:pt x="295579" y="620763"/>
                  </a:lnTo>
                  <a:lnTo>
                    <a:pt x="298157" y="639343"/>
                  </a:lnTo>
                  <a:lnTo>
                    <a:pt x="304114" y="658050"/>
                  </a:lnTo>
                  <a:lnTo>
                    <a:pt x="304368" y="658152"/>
                  </a:lnTo>
                  <a:lnTo>
                    <a:pt x="292506" y="657288"/>
                  </a:lnTo>
                  <a:lnTo>
                    <a:pt x="280822" y="655332"/>
                  </a:lnTo>
                  <a:lnTo>
                    <a:pt x="269189" y="652284"/>
                  </a:lnTo>
                  <a:lnTo>
                    <a:pt x="260667" y="649236"/>
                  </a:lnTo>
                  <a:lnTo>
                    <a:pt x="250545" y="645020"/>
                  </a:lnTo>
                  <a:lnTo>
                    <a:pt x="246202" y="642734"/>
                  </a:lnTo>
                  <a:lnTo>
                    <a:pt x="247142" y="643128"/>
                  </a:lnTo>
                  <a:lnTo>
                    <a:pt x="247091" y="634352"/>
                  </a:lnTo>
                  <a:lnTo>
                    <a:pt x="247091" y="634174"/>
                  </a:lnTo>
                  <a:lnTo>
                    <a:pt x="247091" y="633882"/>
                  </a:lnTo>
                  <a:lnTo>
                    <a:pt x="246837" y="624840"/>
                  </a:lnTo>
                  <a:lnTo>
                    <a:pt x="242303" y="591019"/>
                  </a:lnTo>
                  <a:lnTo>
                    <a:pt x="237490" y="578510"/>
                  </a:lnTo>
                  <a:lnTo>
                    <a:pt x="237375" y="578243"/>
                  </a:lnTo>
                  <a:lnTo>
                    <a:pt x="229743" y="564540"/>
                  </a:lnTo>
                  <a:lnTo>
                    <a:pt x="220802" y="553275"/>
                  </a:lnTo>
                  <a:lnTo>
                    <a:pt x="217182" y="550468"/>
                  </a:lnTo>
                  <a:lnTo>
                    <a:pt x="217182" y="621919"/>
                  </a:lnTo>
                  <a:lnTo>
                    <a:pt x="208965" y="613244"/>
                  </a:lnTo>
                  <a:lnTo>
                    <a:pt x="187388" y="575373"/>
                  </a:lnTo>
                  <a:lnTo>
                    <a:pt x="188150" y="572643"/>
                  </a:lnTo>
                  <a:lnTo>
                    <a:pt x="188531" y="571728"/>
                  </a:lnTo>
                  <a:lnTo>
                    <a:pt x="189357" y="571385"/>
                  </a:lnTo>
                  <a:lnTo>
                    <a:pt x="190080" y="571233"/>
                  </a:lnTo>
                  <a:lnTo>
                    <a:pt x="192392" y="570890"/>
                  </a:lnTo>
                  <a:lnTo>
                    <a:pt x="194691" y="571233"/>
                  </a:lnTo>
                  <a:lnTo>
                    <a:pt x="216344" y="608888"/>
                  </a:lnTo>
                  <a:lnTo>
                    <a:pt x="217182" y="621919"/>
                  </a:lnTo>
                  <a:lnTo>
                    <a:pt x="217182" y="550468"/>
                  </a:lnTo>
                  <a:lnTo>
                    <a:pt x="213334" y="547458"/>
                  </a:lnTo>
                  <a:lnTo>
                    <a:pt x="204546" y="543521"/>
                  </a:lnTo>
                  <a:lnTo>
                    <a:pt x="195046" y="541680"/>
                  </a:lnTo>
                  <a:lnTo>
                    <a:pt x="185407" y="542086"/>
                  </a:lnTo>
                  <a:lnTo>
                    <a:pt x="160807" y="562508"/>
                  </a:lnTo>
                  <a:lnTo>
                    <a:pt x="160667" y="562978"/>
                  </a:lnTo>
                  <a:lnTo>
                    <a:pt x="158877" y="569112"/>
                  </a:lnTo>
                  <a:lnTo>
                    <a:pt x="158864" y="569722"/>
                  </a:lnTo>
                  <a:lnTo>
                    <a:pt x="158838" y="578561"/>
                  </a:lnTo>
                  <a:lnTo>
                    <a:pt x="160642" y="587197"/>
                  </a:lnTo>
                  <a:lnTo>
                    <a:pt x="185000" y="630720"/>
                  </a:lnTo>
                  <a:lnTo>
                    <a:pt x="217208" y="659752"/>
                  </a:lnTo>
                  <a:lnTo>
                    <a:pt x="217170" y="660095"/>
                  </a:lnTo>
                  <a:lnTo>
                    <a:pt x="211975" y="708990"/>
                  </a:lnTo>
                  <a:lnTo>
                    <a:pt x="200926" y="758558"/>
                  </a:lnTo>
                  <a:lnTo>
                    <a:pt x="184137" y="808151"/>
                  </a:lnTo>
                  <a:lnTo>
                    <a:pt x="161683" y="857478"/>
                  </a:lnTo>
                  <a:lnTo>
                    <a:pt x="133667" y="906233"/>
                  </a:lnTo>
                  <a:lnTo>
                    <a:pt x="158623" y="922108"/>
                  </a:lnTo>
                  <a:lnTo>
                    <a:pt x="186740" y="873480"/>
                  </a:lnTo>
                  <a:lnTo>
                    <a:pt x="209613" y="824204"/>
                  </a:lnTo>
                  <a:lnTo>
                    <a:pt x="227139" y="774560"/>
                  </a:lnTo>
                  <a:lnTo>
                    <a:pt x="239268" y="724827"/>
                  </a:lnTo>
                  <a:lnTo>
                    <a:pt x="239306" y="724535"/>
                  </a:lnTo>
                  <a:lnTo>
                    <a:pt x="245910" y="675271"/>
                  </a:lnTo>
                  <a:lnTo>
                    <a:pt x="246621" y="675563"/>
                  </a:lnTo>
                  <a:lnTo>
                    <a:pt x="264871" y="681863"/>
                  </a:lnTo>
                  <a:lnTo>
                    <a:pt x="283972" y="686015"/>
                  </a:lnTo>
                  <a:lnTo>
                    <a:pt x="283768" y="685939"/>
                  </a:lnTo>
                  <a:lnTo>
                    <a:pt x="302056" y="687692"/>
                  </a:lnTo>
                  <a:lnTo>
                    <a:pt x="320484" y="687235"/>
                  </a:lnTo>
                  <a:lnTo>
                    <a:pt x="322757" y="690397"/>
                  </a:lnTo>
                  <a:lnTo>
                    <a:pt x="324015" y="691984"/>
                  </a:lnTo>
                  <a:lnTo>
                    <a:pt x="358127" y="721334"/>
                  </a:lnTo>
                  <a:lnTo>
                    <a:pt x="358254" y="721385"/>
                  </a:lnTo>
                  <a:lnTo>
                    <a:pt x="323596" y="762317"/>
                  </a:lnTo>
                  <a:lnTo>
                    <a:pt x="292595" y="810641"/>
                  </a:lnTo>
                  <a:lnTo>
                    <a:pt x="266877" y="862101"/>
                  </a:lnTo>
                  <a:lnTo>
                    <a:pt x="248107" y="912482"/>
                  </a:lnTo>
                  <a:lnTo>
                    <a:pt x="237909" y="957491"/>
                  </a:lnTo>
                  <a:lnTo>
                    <a:pt x="267055" y="961275"/>
                  </a:lnTo>
                  <a:lnTo>
                    <a:pt x="277698" y="916139"/>
                  </a:lnTo>
                  <a:lnTo>
                    <a:pt x="279349" y="911948"/>
                  </a:lnTo>
                  <a:lnTo>
                    <a:pt x="281241" y="907148"/>
                  </a:lnTo>
                  <a:lnTo>
                    <a:pt x="297218" y="866571"/>
                  </a:lnTo>
                  <a:lnTo>
                    <a:pt x="323291" y="817041"/>
                  </a:lnTo>
                  <a:lnTo>
                    <a:pt x="353593" y="772033"/>
                  </a:lnTo>
                  <a:lnTo>
                    <a:pt x="385800" y="735990"/>
                  </a:lnTo>
                  <a:lnTo>
                    <a:pt x="402374" y="742226"/>
                  </a:lnTo>
                  <a:lnTo>
                    <a:pt x="418795" y="746544"/>
                  </a:lnTo>
                  <a:lnTo>
                    <a:pt x="434505" y="748576"/>
                  </a:lnTo>
                  <a:lnTo>
                    <a:pt x="448983" y="747966"/>
                  </a:lnTo>
                  <a:lnTo>
                    <a:pt x="459701" y="745083"/>
                  </a:lnTo>
                  <a:lnTo>
                    <a:pt x="478790" y="730440"/>
                  </a:lnTo>
                  <a:lnTo>
                    <a:pt x="479348" y="729399"/>
                  </a:lnTo>
                  <a:lnTo>
                    <a:pt x="482371" y="723785"/>
                  </a:lnTo>
                  <a:lnTo>
                    <a:pt x="482854" y="722896"/>
                  </a:lnTo>
                  <a:lnTo>
                    <a:pt x="483666" y="721029"/>
                  </a:lnTo>
                  <a:lnTo>
                    <a:pt x="485051" y="714578"/>
                  </a:lnTo>
                  <a:close/>
                </a:path>
                <a:path w="808990" h="1008380">
                  <a:moveTo>
                    <a:pt x="808609" y="417436"/>
                  </a:moveTo>
                  <a:lnTo>
                    <a:pt x="806030" y="370547"/>
                  </a:lnTo>
                  <a:lnTo>
                    <a:pt x="798042" y="324688"/>
                  </a:lnTo>
                  <a:lnTo>
                    <a:pt x="784682" y="280606"/>
                  </a:lnTo>
                  <a:lnTo>
                    <a:pt x="765759" y="238353"/>
                  </a:lnTo>
                  <a:lnTo>
                    <a:pt x="741527" y="198335"/>
                  </a:lnTo>
                  <a:lnTo>
                    <a:pt x="712419" y="160909"/>
                  </a:lnTo>
                  <a:lnTo>
                    <a:pt x="678815" y="126453"/>
                  </a:lnTo>
                  <a:lnTo>
                    <a:pt x="641108" y="95300"/>
                  </a:lnTo>
                  <a:lnTo>
                    <a:pt x="599706" y="67843"/>
                  </a:lnTo>
                  <a:lnTo>
                    <a:pt x="555002" y="44411"/>
                  </a:lnTo>
                  <a:lnTo>
                    <a:pt x="507377" y="25400"/>
                  </a:lnTo>
                  <a:lnTo>
                    <a:pt x="466610" y="13398"/>
                  </a:lnTo>
                  <a:lnTo>
                    <a:pt x="419544" y="4191"/>
                  </a:lnTo>
                  <a:lnTo>
                    <a:pt x="367601" y="0"/>
                  </a:lnTo>
                  <a:lnTo>
                    <a:pt x="312204" y="3098"/>
                  </a:lnTo>
                  <a:lnTo>
                    <a:pt x="254749" y="15709"/>
                  </a:lnTo>
                  <a:lnTo>
                    <a:pt x="208788" y="34099"/>
                  </a:lnTo>
                  <a:lnTo>
                    <a:pt x="165646" y="59372"/>
                  </a:lnTo>
                  <a:lnTo>
                    <a:pt x="126034" y="90843"/>
                  </a:lnTo>
                  <a:lnTo>
                    <a:pt x="90690" y="127838"/>
                  </a:lnTo>
                  <a:lnTo>
                    <a:pt x="60363" y="169710"/>
                  </a:lnTo>
                  <a:lnTo>
                    <a:pt x="35763" y="215760"/>
                  </a:lnTo>
                  <a:lnTo>
                    <a:pt x="18580" y="261556"/>
                  </a:lnTo>
                  <a:lnTo>
                    <a:pt x="6870" y="309524"/>
                  </a:lnTo>
                  <a:lnTo>
                    <a:pt x="660" y="359130"/>
                  </a:lnTo>
                  <a:lnTo>
                    <a:pt x="0" y="409829"/>
                  </a:lnTo>
                  <a:lnTo>
                    <a:pt x="4927" y="461086"/>
                  </a:lnTo>
                  <a:lnTo>
                    <a:pt x="15455" y="512356"/>
                  </a:lnTo>
                  <a:lnTo>
                    <a:pt x="28524" y="555790"/>
                  </a:lnTo>
                  <a:lnTo>
                    <a:pt x="52222" y="622922"/>
                  </a:lnTo>
                  <a:lnTo>
                    <a:pt x="60744" y="648131"/>
                  </a:lnTo>
                  <a:lnTo>
                    <a:pt x="68440" y="673595"/>
                  </a:lnTo>
                  <a:lnTo>
                    <a:pt x="74803" y="699223"/>
                  </a:lnTo>
                  <a:lnTo>
                    <a:pt x="81432" y="750773"/>
                  </a:lnTo>
                  <a:lnTo>
                    <a:pt x="78524" y="798017"/>
                  </a:lnTo>
                  <a:lnTo>
                    <a:pt x="66344" y="839406"/>
                  </a:lnTo>
                  <a:lnTo>
                    <a:pt x="45135" y="873417"/>
                  </a:lnTo>
                  <a:lnTo>
                    <a:pt x="67551" y="892670"/>
                  </a:lnTo>
                  <a:lnTo>
                    <a:pt x="92608" y="852957"/>
                  </a:lnTo>
                  <a:lnTo>
                    <a:pt x="107188" y="805268"/>
                  </a:lnTo>
                  <a:lnTo>
                    <a:pt x="110985" y="751357"/>
                  </a:lnTo>
                  <a:lnTo>
                    <a:pt x="103695" y="692975"/>
                  </a:lnTo>
                  <a:lnTo>
                    <a:pt x="89090" y="639622"/>
                  </a:lnTo>
                  <a:lnTo>
                    <a:pt x="71196" y="588010"/>
                  </a:lnTo>
                  <a:lnTo>
                    <a:pt x="63881" y="567512"/>
                  </a:lnTo>
                  <a:lnTo>
                    <a:pt x="56730" y="546760"/>
                  </a:lnTo>
                  <a:lnTo>
                    <a:pt x="50038" y="525843"/>
                  </a:lnTo>
                  <a:lnTo>
                    <a:pt x="44094" y="504837"/>
                  </a:lnTo>
                  <a:lnTo>
                    <a:pt x="34226" y="456831"/>
                  </a:lnTo>
                  <a:lnTo>
                    <a:pt x="29591" y="408889"/>
                  </a:lnTo>
                  <a:lnTo>
                    <a:pt x="30162" y="361505"/>
                  </a:lnTo>
                  <a:lnTo>
                    <a:pt x="35915" y="315175"/>
                  </a:lnTo>
                  <a:lnTo>
                    <a:pt x="46812" y="270433"/>
                  </a:lnTo>
                  <a:lnTo>
                    <a:pt x="62801" y="227761"/>
                  </a:lnTo>
                  <a:lnTo>
                    <a:pt x="85356" y="185369"/>
                  </a:lnTo>
                  <a:lnTo>
                    <a:pt x="113169" y="146862"/>
                  </a:lnTo>
                  <a:lnTo>
                    <a:pt x="145567" y="112839"/>
                  </a:lnTo>
                  <a:lnTo>
                    <a:pt x="181864" y="83908"/>
                  </a:lnTo>
                  <a:lnTo>
                    <a:pt x="221386" y="60718"/>
                  </a:lnTo>
                  <a:lnTo>
                    <a:pt x="263448" y="43853"/>
                  </a:lnTo>
                  <a:lnTo>
                    <a:pt x="316471" y="32270"/>
                  </a:lnTo>
                  <a:lnTo>
                    <a:pt x="367753" y="29502"/>
                  </a:lnTo>
                  <a:lnTo>
                    <a:pt x="415963" y="33464"/>
                  </a:lnTo>
                  <a:lnTo>
                    <a:pt x="459727" y="42100"/>
                  </a:lnTo>
                  <a:lnTo>
                    <a:pt x="497687" y="53314"/>
                  </a:lnTo>
                  <a:lnTo>
                    <a:pt x="548449" y="73977"/>
                  </a:lnTo>
                  <a:lnTo>
                    <a:pt x="595541" y="99910"/>
                  </a:lnTo>
                  <a:lnTo>
                    <a:pt x="638416" y="130606"/>
                  </a:lnTo>
                  <a:lnTo>
                    <a:pt x="676529" y="165544"/>
                  </a:lnTo>
                  <a:lnTo>
                    <a:pt x="709333" y="204241"/>
                  </a:lnTo>
                  <a:lnTo>
                    <a:pt x="736269" y="246176"/>
                  </a:lnTo>
                  <a:lnTo>
                    <a:pt x="756805" y="290868"/>
                  </a:lnTo>
                  <a:lnTo>
                    <a:pt x="771474" y="342087"/>
                  </a:lnTo>
                  <a:lnTo>
                    <a:pt x="778357" y="395630"/>
                  </a:lnTo>
                  <a:lnTo>
                    <a:pt x="777367" y="450202"/>
                  </a:lnTo>
                  <a:lnTo>
                    <a:pt x="768464" y="504469"/>
                  </a:lnTo>
                  <a:lnTo>
                    <a:pt x="753021" y="553948"/>
                  </a:lnTo>
                  <a:lnTo>
                    <a:pt x="731202" y="600798"/>
                  </a:lnTo>
                  <a:lnTo>
                    <a:pt x="703465" y="644359"/>
                  </a:lnTo>
                  <a:lnTo>
                    <a:pt x="670217" y="683945"/>
                  </a:lnTo>
                  <a:lnTo>
                    <a:pt x="631913" y="718908"/>
                  </a:lnTo>
                  <a:lnTo>
                    <a:pt x="585304" y="751636"/>
                  </a:lnTo>
                  <a:lnTo>
                    <a:pt x="536422" y="781011"/>
                  </a:lnTo>
                  <a:lnTo>
                    <a:pt x="516826" y="792518"/>
                  </a:lnTo>
                  <a:lnTo>
                    <a:pt x="497141" y="804367"/>
                  </a:lnTo>
                  <a:lnTo>
                    <a:pt x="458406" y="829741"/>
                  </a:lnTo>
                  <a:lnTo>
                    <a:pt x="419569" y="860882"/>
                  </a:lnTo>
                  <a:lnTo>
                    <a:pt x="382524" y="900658"/>
                  </a:lnTo>
                  <a:lnTo>
                    <a:pt x="353339" y="948855"/>
                  </a:lnTo>
                  <a:lnTo>
                    <a:pt x="338112" y="1005243"/>
                  </a:lnTo>
                  <a:lnTo>
                    <a:pt x="367550" y="1008303"/>
                  </a:lnTo>
                  <a:lnTo>
                    <a:pt x="381127" y="959370"/>
                  </a:lnTo>
                  <a:lnTo>
                    <a:pt x="407301" y="917067"/>
                  </a:lnTo>
                  <a:lnTo>
                    <a:pt x="440613" y="881786"/>
                  </a:lnTo>
                  <a:lnTo>
                    <a:pt x="475564" y="853909"/>
                  </a:lnTo>
                  <a:lnTo>
                    <a:pt x="513029" y="829411"/>
                  </a:lnTo>
                  <a:lnTo>
                    <a:pt x="551459" y="806589"/>
                  </a:lnTo>
                  <a:lnTo>
                    <a:pt x="576643" y="791768"/>
                  </a:lnTo>
                  <a:lnTo>
                    <a:pt x="626541" y="759917"/>
                  </a:lnTo>
                  <a:lnTo>
                    <a:pt x="685165" y="711161"/>
                  </a:lnTo>
                  <a:lnTo>
                    <a:pt x="716127" y="676643"/>
                  </a:lnTo>
                  <a:lnTo>
                    <a:pt x="743102" y="638987"/>
                  </a:lnTo>
                  <a:lnTo>
                    <a:pt x="765810" y="598627"/>
                  </a:lnTo>
                  <a:lnTo>
                    <a:pt x="783983" y="555967"/>
                  </a:lnTo>
                  <a:lnTo>
                    <a:pt x="797356" y="511429"/>
                  </a:lnTo>
                  <a:lnTo>
                    <a:pt x="805738" y="464629"/>
                  </a:lnTo>
                  <a:lnTo>
                    <a:pt x="808609" y="417436"/>
                  </a:lnTo>
                  <a:close/>
                </a:path>
              </a:pathLst>
            </a:custGeom>
            <a:solidFill>
              <a:srgbClr val="E3F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1141" y="1281703"/>
              <a:ext cx="190273" cy="1805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23172" y="1029832"/>
              <a:ext cx="110731" cy="2235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15333" y="1769476"/>
              <a:ext cx="210313" cy="981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28216" y="1113059"/>
              <a:ext cx="187911" cy="18907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30811" y="1394992"/>
            <a:ext cx="225310" cy="14869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002554" y="1870518"/>
            <a:ext cx="210716" cy="9924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44895" y="7137228"/>
            <a:ext cx="2202892" cy="198214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97167" y="874058"/>
            <a:ext cx="1616186" cy="157460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341179" y="141744"/>
            <a:ext cx="6776720" cy="10143418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50" spc="155" dirty="0">
                <a:solidFill>
                  <a:srgbClr val="FFFFFF"/>
                </a:solidFill>
                <a:latin typeface="Calibri"/>
                <a:cs typeface="Calibri"/>
              </a:rPr>
              <a:t>Counselors</a:t>
            </a:r>
            <a:endParaRPr sz="2050" dirty="0">
              <a:latin typeface="Calibri"/>
              <a:cs typeface="Calibri"/>
            </a:endParaRPr>
          </a:p>
          <a:p>
            <a:pPr marL="12700" marR="3039110">
              <a:lnSpc>
                <a:spcPct val="118600"/>
              </a:lnSpc>
            </a:pPr>
            <a:r>
              <a:rPr sz="2050" spc="155" dirty="0">
                <a:solidFill>
                  <a:srgbClr val="FFFFFF"/>
                </a:solidFill>
                <a:latin typeface="Calibri"/>
                <a:cs typeface="Calibri"/>
              </a:rPr>
              <a:t>Family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25" dirty="0">
                <a:solidFill>
                  <a:srgbClr val="FFFFFF"/>
                </a:solidFill>
                <a:latin typeface="Calibri"/>
                <a:cs typeface="Calibri"/>
              </a:rPr>
              <a:t>Graduation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20" dirty="0">
                <a:solidFill>
                  <a:srgbClr val="FFFFFF"/>
                </a:solidFill>
                <a:latin typeface="Calibri"/>
                <a:cs typeface="Calibri"/>
              </a:rPr>
              <a:t>Advocate </a:t>
            </a:r>
            <a:r>
              <a:rPr sz="2050" spc="229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40" dirty="0">
                <a:solidFill>
                  <a:srgbClr val="FFFFFF"/>
                </a:solidFill>
                <a:latin typeface="Calibri"/>
                <a:cs typeface="Calibri"/>
              </a:rPr>
              <a:t>Pantry</a:t>
            </a: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Mental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9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40" dirty="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endParaRPr sz="2050" dirty="0">
              <a:latin typeface="Calibri"/>
              <a:cs typeface="Calibri"/>
            </a:endParaRPr>
          </a:p>
          <a:p>
            <a:pPr marL="12700" marR="1590040">
              <a:lnSpc>
                <a:spcPct val="118600"/>
              </a:lnSpc>
            </a:pPr>
            <a:r>
              <a:rPr sz="2050" spc="210" dirty="0">
                <a:solidFill>
                  <a:srgbClr val="FFFFFF"/>
                </a:solidFill>
                <a:latin typeface="Calibri"/>
                <a:cs typeface="Calibri"/>
              </a:rPr>
              <a:t>Clinic</a:t>
            </a: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50" spc="19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205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50" dirty="0">
                <a:solidFill>
                  <a:srgbClr val="FFFFFF"/>
                </a:solidFill>
                <a:latin typeface="Calibri"/>
                <a:cs typeface="Calibri"/>
              </a:rPr>
              <a:t>Psychologist</a:t>
            </a:r>
            <a:endParaRPr sz="2050" dirty="0">
              <a:latin typeface="Calibri"/>
              <a:cs typeface="Calibri"/>
            </a:endParaRPr>
          </a:p>
          <a:p>
            <a:pPr marL="12700" marR="1831339">
              <a:lnSpc>
                <a:spcPct val="118600"/>
              </a:lnSpc>
            </a:pPr>
            <a:r>
              <a:rPr sz="2050" spc="140" dirty="0">
                <a:solidFill>
                  <a:srgbClr val="FFFFFF"/>
                </a:solidFill>
                <a:latin typeface="Calibri"/>
                <a:cs typeface="Calibri"/>
              </a:rPr>
              <a:t>Huskie</a:t>
            </a:r>
            <a:r>
              <a:rPr sz="20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90" dirty="0">
                <a:solidFill>
                  <a:srgbClr val="FFFFFF"/>
                </a:solidFill>
                <a:latin typeface="Calibri"/>
                <a:cs typeface="Calibri"/>
              </a:rPr>
              <a:t>House-</a:t>
            </a:r>
            <a:r>
              <a:rPr sz="2050" spc="135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205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60" dirty="0">
                <a:solidFill>
                  <a:srgbClr val="FFFFFF"/>
                </a:solidFill>
                <a:latin typeface="Calibri"/>
                <a:cs typeface="Calibri"/>
              </a:rPr>
              <a:t>Relations</a:t>
            </a:r>
            <a:r>
              <a:rPr sz="20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25" dirty="0">
                <a:solidFill>
                  <a:srgbClr val="FFFFFF"/>
                </a:solidFill>
                <a:latin typeface="Calibri"/>
                <a:cs typeface="Calibri"/>
              </a:rPr>
              <a:t>Office </a:t>
            </a:r>
            <a:r>
              <a:rPr sz="2050" spc="135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25" dirty="0">
                <a:solidFill>
                  <a:srgbClr val="FFFFFF"/>
                </a:solidFill>
                <a:latin typeface="Calibri"/>
                <a:cs typeface="Calibri"/>
              </a:rPr>
              <a:t>Voice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15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50" spc="265" dirty="0">
                <a:solidFill>
                  <a:srgbClr val="FFFFFF"/>
                </a:solidFill>
                <a:latin typeface="Calibri"/>
                <a:cs typeface="Calibri"/>
              </a:rPr>
              <a:t>Clubs/Club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6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9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3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35" dirty="0">
                <a:solidFill>
                  <a:srgbClr val="FFFFFF"/>
                </a:solidFill>
                <a:latin typeface="Calibri"/>
                <a:cs typeface="Calibri"/>
              </a:rPr>
              <a:t>fall</a:t>
            </a:r>
            <a:endParaRPr sz="2050" dirty="0">
              <a:latin typeface="Calibri"/>
              <a:cs typeface="Calibri"/>
            </a:endParaRPr>
          </a:p>
          <a:p>
            <a:pPr marL="12700" marR="1807845">
              <a:lnSpc>
                <a:spcPct val="118600"/>
              </a:lnSpc>
            </a:pPr>
            <a:r>
              <a:rPr sz="2050" spc="275" dirty="0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85" dirty="0">
                <a:solidFill>
                  <a:srgbClr val="FFFFFF"/>
                </a:solidFill>
                <a:latin typeface="Calibri"/>
                <a:cs typeface="Calibri"/>
              </a:rPr>
              <a:t>Career</a:t>
            </a:r>
            <a:r>
              <a:rPr sz="20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35" dirty="0">
                <a:solidFill>
                  <a:srgbClr val="FFFFFF"/>
                </a:solidFill>
                <a:latin typeface="Calibri"/>
                <a:cs typeface="Calibri"/>
              </a:rPr>
              <a:t>Center-</a:t>
            </a:r>
            <a:r>
              <a:rPr sz="2050" spc="13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80" dirty="0">
                <a:solidFill>
                  <a:srgbClr val="FFFFFF"/>
                </a:solidFill>
                <a:latin typeface="Calibri"/>
                <a:cs typeface="Calibri"/>
              </a:rPr>
              <a:t>Cube </a:t>
            </a:r>
            <a:r>
              <a:rPr sz="2050" spc="135" dirty="0">
                <a:solidFill>
                  <a:srgbClr val="FFFFFF"/>
                </a:solidFill>
                <a:latin typeface="Calibri"/>
                <a:cs typeface="Calibri"/>
              </a:rPr>
              <a:t>Administrative</a:t>
            </a:r>
            <a:r>
              <a:rPr sz="2050" spc="185" dirty="0">
                <a:solidFill>
                  <a:srgbClr val="FFFFFF"/>
                </a:solidFill>
                <a:latin typeface="Calibri"/>
                <a:cs typeface="Calibri"/>
              </a:rPr>
              <a:t> team</a:t>
            </a: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50" spc="19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2050" spc="185" dirty="0">
                <a:solidFill>
                  <a:srgbClr val="FFFFFF"/>
                </a:solidFill>
                <a:latin typeface="Calibri"/>
                <a:cs typeface="Calibri"/>
              </a:rPr>
              <a:t> Police</a:t>
            </a:r>
            <a:endParaRPr sz="2050" dirty="0">
              <a:latin typeface="Calibri"/>
              <a:cs typeface="Calibri"/>
            </a:endParaRPr>
          </a:p>
          <a:p>
            <a:pPr marL="12700" marR="2625725">
              <a:lnSpc>
                <a:spcPct val="118600"/>
              </a:lnSpc>
            </a:pPr>
            <a:r>
              <a:rPr sz="2050" spc="23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45" dirty="0">
                <a:solidFill>
                  <a:srgbClr val="FFFFFF"/>
                </a:solidFill>
                <a:latin typeface="Calibri"/>
                <a:cs typeface="Calibri"/>
              </a:rPr>
              <a:t>Campus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20" dirty="0">
                <a:solidFill>
                  <a:srgbClr val="FFFFFF"/>
                </a:solidFill>
                <a:latin typeface="Calibri"/>
                <a:cs typeface="Calibri"/>
              </a:rPr>
              <a:t>Supervisors</a:t>
            </a:r>
            <a:r>
              <a:rPr sz="2050" spc="285" dirty="0">
                <a:solidFill>
                  <a:srgbClr val="FFFFFF"/>
                </a:solidFill>
                <a:latin typeface="Calibri"/>
                <a:cs typeface="Calibri"/>
              </a:rPr>
              <a:t> Upgraded</a:t>
            </a:r>
            <a:r>
              <a:rPr sz="20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55" dirty="0">
                <a:solidFill>
                  <a:srgbClr val="FFFFFF"/>
                </a:solidFill>
                <a:latin typeface="Calibri"/>
                <a:cs typeface="Calibri"/>
              </a:rPr>
              <a:t>surveillance</a:t>
            </a:r>
            <a:r>
              <a:rPr sz="205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29" dirty="0">
                <a:solidFill>
                  <a:srgbClr val="FFFFFF"/>
                </a:solidFill>
                <a:latin typeface="Calibri"/>
                <a:cs typeface="Calibri"/>
              </a:rPr>
              <a:t>cameras 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Crisis </a:t>
            </a:r>
            <a:r>
              <a:rPr sz="2050" spc="114" dirty="0">
                <a:solidFill>
                  <a:srgbClr val="FFFFFF"/>
                </a:solidFill>
                <a:latin typeface="Calibri"/>
                <a:cs typeface="Calibri"/>
              </a:rPr>
              <a:t>Alert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50" spc="190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30" dirty="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endParaRPr sz="2050" dirty="0">
              <a:latin typeface="Calibri"/>
              <a:cs typeface="Calibri"/>
            </a:endParaRPr>
          </a:p>
          <a:p>
            <a:pPr marL="12700" marR="563245">
              <a:lnSpc>
                <a:spcPct val="118600"/>
              </a:lnSpc>
            </a:pPr>
            <a:r>
              <a:rPr sz="2050" spc="105" dirty="0">
                <a:solidFill>
                  <a:srgbClr val="FFFFFF"/>
                </a:solidFill>
                <a:latin typeface="Calibri"/>
                <a:cs typeface="Calibri"/>
              </a:rPr>
              <a:t>MTSS,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20" dirty="0">
                <a:solidFill>
                  <a:srgbClr val="FFFFFF"/>
                </a:solidFill>
                <a:latin typeface="Calibri"/>
                <a:cs typeface="Calibri"/>
              </a:rPr>
              <a:t>PBiS,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90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55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45" dirty="0">
                <a:solidFill>
                  <a:srgbClr val="FFFFFF"/>
                </a:solidFill>
                <a:latin typeface="Calibri"/>
                <a:cs typeface="Calibri"/>
              </a:rPr>
              <a:t>Club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Committees </a:t>
            </a:r>
            <a:r>
              <a:rPr sz="2050" spc="240" dirty="0">
                <a:solidFill>
                  <a:srgbClr val="FFFFFF"/>
                </a:solidFill>
                <a:latin typeface="Calibri"/>
                <a:cs typeface="Calibri"/>
              </a:rPr>
              <a:t>Safe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04" dirty="0">
                <a:solidFill>
                  <a:srgbClr val="FFFFFF"/>
                </a:solidFill>
                <a:latin typeface="Calibri"/>
                <a:cs typeface="Calibri"/>
              </a:rPr>
              <a:t>Voice</a:t>
            </a:r>
            <a:endParaRPr sz="2050" dirty="0">
              <a:latin typeface="Calibri"/>
              <a:cs typeface="Calibri"/>
            </a:endParaRPr>
          </a:p>
          <a:p>
            <a:pPr marL="12700" marR="4718685">
              <a:lnSpc>
                <a:spcPct val="118600"/>
              </a:lnSpc>
            </a:pPr>
            <a:r>
              <a:rPr lang="en-US" sz="2050" spc="240" dirty="0">
                <a:solidFill>
                  <a:srgbClr val="FFFFFF"/>
                </a:solidFill>
                <a:latin typeface="Calibri"/>
                <a:cs typeface="Calibri"/>
              </a:rPr>
              <a:t>Tutoring</a:t>
            </a:r>
          </a:p>
          <a:p>
            <a:pPr marL="12700" marR="4718685">
              <a:lnSpc>
                <a:spcPct val="118600"/>
              </a:lnSpc>
            </a:pPr>
            <a:r>
              <a:rPr sz="2050" spc="235" dirty="0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80" dirty="0">
                <a:solidFill>
                  <a:srgbClr val="FFFFFF"/>
                </a:solidFill>
                <a:latin typeface="Calibri"/>
                <a:cs typeface="Calibri"/>
              </a:rPr>
              <a:t>recovery</a:t>
            </a:r>
            <a:endParaRPr sz="2050" dirty="0">
              <a:latin typeface="Calibri"/>
              <a:cs typeface="Calibri"/>
            </a:endParaRPr>
          </a:p>
          <a:p>
            <a:pPr marL="12700" marR="810895">
              <a:lnSpc>
                <a:spcPct val="118600"/>
              </a:lnSpc>
            </a:pPr>
            <a:r>
              <a:rPr sz="2050" spc="245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Education,</a:t>
            </a:r>
            <a:r>
              <a:rPr sz="20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300" dirty="0">
                <a:solidFill>
                  <a:srgbClr val="FFFFFF"/>
                </a:solidFill>
                <a:latin typeface="Calibri"/>
                <a:cs typeface="Calibri"/>
              </a:rPr>
              <a:t>504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29" dirty="0">
                <a:solidFill>
                  <a:srgbClr val="FFFFFF"/>
                </a:solidFill>
                <a:latin typeface="Calibri"/>
                <a:cs typeface="Calibri"/>
              </a:rPr>
              <a:t>accommodation</a:t>
            </a:r>
            <a:r>
              <a:rPr sz="20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plans </a:t>
            </a:r>
            <a:r>
              <a:rPr sz="2050" spc="220" dirty="0">
                <a:solidFill>
                  <a:srgbClr val="FFFFFF"/>
                </a:solidFill>
                <a:latin typeface="Calibri"/>
                <a:cs typeface="Calibri"/>
              </a:rPr>
              <a:t>Grief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25" dirty="0">
                <a:solidFill>
                  <a:srgbClr val="FFFFFF"/>
                </a:solidFill>
                <a:latin typeface="Calibri"/>
                <a:cs typeface="Calibri"/>
              </a:rPr>
              <a:t>supports</a:t>
            </a:r>
            <a:endParaRPr sz="2050" dirty="0">
              <a:latin typeface="Calibri"/>
              <a:cs typeface="Calibri"/>
            </a:endParaRPr>
          </a:p>
          <a:p>
            <a:pPr marL="12700" marR="5080">
              <a:lnSpc>
                <a:spcPct val="118600"/>
              </a:lnSpc>
            </a:pPr>
            <a:r>
              <a:rPr sz="2050" spc="180" dirty="0">
                <a:solidFill>
                  <a:srgbClr val="FFFFFF"/>
                </a:solidFill>
                <a:latin typeface="Calibri"/>
                <a:cs typeface="Calibri"/>
              </a:rPr>
              <a:t>Dual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20" dirty="0">
                <a:solidFill>
                  <a:srgbClr val="FFFFFF"/>
                </a:solidFill>
                <a:latin typeface="Calibri"/>
                <a:cs typeface="Calibri"/>
              </a:rPr>
              <a:t>Enrollment</a:t>
            </a:r>
            <a:r>
              <a:rPr sz="205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20" dirty="0">
                <a:solidFill>
                  <a:srgbClr val="FFFFFF"/>
                </a:solidFill>
                <a:latin typeface="Calibri"/>
                <a:cs typeface="Calibri"/>
              </a:rPr>
              <a:t>options,</a:t>
            </a:r>
            <a:r>
              <a:rPr sz="20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35" dirty="0">
                <a:solidFill>
                  <a:srgbClr val="FFFFFF"/>
                </a:solidFill>
                <a:latin typeface="Calibri"/>
                <a:cs typeface="Calibri"/>
              </a:rPr>
              <a:t>Advance</a:t>
            </a:r>
            <a:r>
              <a:rPr sz="205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Placement,</a:t>
            </a:r>
            <a:r>
              <a:rPr sz="205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50" dirty="0">
                <a:solidFill>
                  <a:srgbClr val="FFFFFF"/>
                </a:solidFill>
                <a:latin typeface="Calibri"/>
                <a:cs typeface="Calibri"/>
              </a:rPr>
              <a:t>Honors 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Elevator</a:t>
            </a:r>
            <a:r>
              <a:rPr sz="20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9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30" dirty="0">
                <a:solidFill>
                  <a:srgbClr val="FFFFFF"/>
                </a:solidFill>
                <a:latin typeface="Calibri"/>
                <a:cs typeface="Calibri"/>
              </a:rPr>
              <a:t>injured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5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04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1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10" dirty="0">
                <a:solidFill>
                  <a:srgbClr val="FFFFFF"/>
                </a:solidFill>
                <a:latin typeface="Calibri"/>
                <a:cs typeface="Calibri"/>
              </a:rPr>
              <a:t>stairs</a:t>
            </a:r>
            <a:endParaRPr sz="2050" dirty="0">
              <a:latin typeface="Calibri"/>
              <a:cs typeface="Calibri"/>
            </a:endParaRPr>
          </a:p>
          <a:p>
            <a:pPr marL="12700" marR="2682875">
              <a:lnSpc>
                <a:spcPct val="118600"/>
              </a:lnSpc>
            </a:pPr>
            <a:r>
              <a:rPr sz="2050" spc="204" dirty="0">
                <a:solidFill>
                  <a:srgbClr val="FFFFFF"/>
                </a:solidFill>
                <a:latin typeface="Calibri"/>
                <a:cs typeface="Calibri"/>
              </a:rPr>
              <a:t>Laptops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235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20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55" dirty="0">
                <a:solidFill>
                  <a:srgbClr val="FFFFFF"/>
                </a:solidFill>
                <a:latin typeface="Calibri"/>
                <a:cs typeface="Calibri"/>
              </a:rPr>
              <a:t>upon</a:t>
            </a:r>
            <a:r>
              <a:rPr sz="205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35" dirty="0">
                <a:solidFill>
                  <a:srgbClr val="FFFFFF"/>
                </a:solidFill>
                <a:latin typeface="Calibri"/>
                <a:cs typeface="Calibri"/>
              </a:rPr>
              <a:t>request </a:t>
            </a:r>
            <a:r>
              <a:rPr sz="2050" spc="114" dirty="0">
                <a:solidFill>
                  <a:srgbClr val="FFFFFF"/>
                </a:solidFill>
                <a:latin typeface="Calibri"/>
                <a:cs typeface="Calibri"/>
              </a:rPr>
              <a:t>Frosh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Seminar</a:t>
            </a:r>
            <a:r>
              <a:rPr sz="2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53680" y="2925333"/>
            <a:ext cx="4371975" cy="6333490"/>
            <a:chOff x="11853680" y="2925333"/>
            <a:chExt cx="4371975" cy="6333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53680" y="3239002"/>
              <a:ext cx="4371975" cy="60197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355821" y="2925333"/>
              <a:ext cx="1364615" cy="1699260"/>
            </a:xfrm>
            <a:custGeom>
              <a:avLst/>
              <a:gdLst/>
              <a:ahLst/>
              <a:cxnLst/>
              <a:rect l="l" t="t" r="r" b="b"/>
              <a:pathLst>
                <a:path w="1364615" h="1699260">
                  <a:moveTo>
                    <a:pt x="939774" y="1698638"/>
                  </a:moveTo>
                  <a:lnTo>
                    <a:pt x="424659" y="1698638"/>
                  </a:lnTo>
                  <a:lnTo>
                    <a:pt x="378388" y="1696146"/>
                  </a:lnTo>
                  <a:lnTo>
                    <a:pt x="333560" y="1688844"/>
                  </a:lnTo>
                  <a:lnTo>
                    <a:pt x="290434" y="1676989"/>
                  </a:lnTo>
                  <a:lnTo>
                    <a:pt x="249269" y="1660841"/>
                  </a:lnTo>
                  <a:lnTo>
                    <a:pt x="210325" y="1640660"/>
                  </a:lnTo>
                  <a:lnTo>
                    <a:pt x="173861" y="1616704"/>
                  </a:lnTo>
                  <a:lnTo>
                    <a:pt x="140135" y="1589232"/>
                  </a:lnTo>
                  <a:lnTo>
                    <a:pt x="109406" y="1558503"/>
                  </a:lnTo>
                  <a:lnTo>
                    <a:pt x="81934" y="1524777"/>
                  </a:lnTo>
                  <a:lnTo>
                    <a:pt x="57978" y="1488313"/>
                  </a:lnTo>
                  <a:lnTo>
                    <a:pt x="37797" y="1449368"/>
                  </a:lnTo>
                  <a:lnTo>
                    <a:pt x="21649" y="1408204"/>
                  </a:lnTo>
                  <a:lnTo>
                    <a:pt x="9794" y="1365078"/>
                  </a:lnTo>
                  <a:lnTo>
                    <a:pt x="2491" y="1320250"/>
                  </a:lnTo>
                  <a:lnTo>
                    <a:pt x="0" y="1273979"/>
                  </a:lnTo>
                  <a:lnTo>
                    <a:pt x="0" y="424659"/>
                  </a:lnTo>
                  <a:lnTo>
                    <a:pt x="2491" y="378388"/>
                  </a:lnTo>
                  <a:lnTo>
                    <a:pt x="9794" y="333560"/>
                  </a:lnTo>
                  <a:lnTo>
                    <a:pt x="21649" y="290434"/>
                  </a:lnTo>
                  <a:lnTo>
                    <a:pt x="37797" y="249269"/>
                  </a:lnTo>
                  <a:lnTo>
                    <a:pt x="57978" y="210325"/>
                  </a:lnTo>
                  <a:lnTo>
                    <a:pt x="81934" y="173861"/>
                  </a:lnTo>
                  <a:lnTo>
                    <a:pt x="109406" y="140135"/>
                  </a:lnTo>
                  <a:lnTo>
                    <a:pt x="140135" y="109406"/>
                  </a:lnTo>
                  <a:lnTo>
                    <a:pt x="173861" y="81934"/>
                  </a:lnTo>
                  <a:lnTo>
                    <a:pt x="210325" y="57978"/>
                  </a:lnTo>
                  <a:lnTo>
                    <a:pt x="249269" y="37797"/>
                  </a:lnTo>
                  <a:lnTo>
                    <a:pt x="290434" y="21649"/>
                  </a:lnTo>
                  <a:lnTo>
                    <a:pt x="333560" y="9794"/>
                  </a:lnTo>
                  <a:lnTo>
                    <a:pt x="378388" y="2491"/>
                  </a:lnTo>
                  <a:lnTo>
                    <a:pt x="424659" y="0"/>
                  </a:lnTo>
                  <a:lnTo>
                    <a:pt x="939774" y="0"/>
                  </a:lnTo>
                  <a:lnTo>
                    <a:pt x="986046" y="2491"/>
                  </a:lnTo>
                  <a:lnTo>
                    <a:pt x="1030874" y="9794"/>
                  </a:lnTo>
                  <a:lnTo>
                    <a:pt x="1074000" y="21649"/>
                  </a:lnTo>
                  <a:lnTo>
                    <a:pt x="1115164" y="37797"/>
                  </a:lnTo>
                  <a:lnTo>
                    <a:pt x="1154108" y="57978"/>
                  </a:lnTo>
                  <a:lnTo>
                    <a:pt x="1190573" y="81934"/>
                  </a:lnTo>
                  <a:lnTo>
                    <a:pt x="1224299" y="109406"/>
                  </a:lnTo>
                  <a:lnTo>
                    <a:pt x="1255027" y="140135"/>
                  </a:lnTo>
                  <a:lnTo>
                    <a:pt x="1282499" y="173861"/>
                  </a:lnTo>
                  <a:lnTo>
                    <a:pt x="1306455" y="210325"/>
                  </a:lnTo>
                  <a:lnTo>
                    <a:pt x="1326637" y="249269"/>
                  </a:lnTo>
                  <a:lnTo>
                    <a:pt x="1342785" y="290434"/>
                  </a:lnTo>
                  <a:lnTo>
                    <a:pt x="1354639" y="333560"/>
                  </a:lnTo>
                  <a:lnTo>
                    <a:pt x="1361942" y="378388"/>
                  </a:lnTo>
                  <a:lnTo>
                    <a:pt x="1364434" y="424659"/>
                  </a:lnTo>
                  <a:lnTo>
                    <a:pt x="1364434" y="1273979"/>
                  </a:lnTo>
                  <a:lnTo>
                    <a:pt x="1361942" y="1320250"/>
                  </a:lnTo>
                  <a:lnTo>
                    <a:pt x="1354639" y="1365078"/>
                  </a:lnTo>
                  <a:lnTo>
                    <a:pt x="1342785" y="1408204"/>
                  </a:lnTo>
                  <a:lnTo>
                    <a:pt x="1326637" y="1449368"/>
                  </a:lnTo>
                  <a:lnTo>
                    <a:pt x="1306455" y="1488313"/>
                  </a:lnTo>
                  <a:lnTo>
                    <a:pt x="1282499" y="1524777"/>
                  </a:lnTo>
                  <a:lnTo>
                    <a:pt x="1255027" y="1558503"/>
                  </a:lnTo>
                  <a:lnTo>
                    <a:pt x="1224299" y="1589232"/>
                  </a:lnTo>
                  <a:lnTo>
                    <a:pt x="1190573" y="1616704"/>
                  </a:lnTo>
                  <a:lnTo>
                    <a:pt x="1154108" y="1640660"/>
                  </a:lnTo>
                  <a:lnTo>
                    <a:pt x="1115164" y="1660841"/>
                  </a:lnTo>
                  <a:lnTo>
                    <a:pt x="1074000" y="1676989"/>
                  </a:lnTo>
                  <a:lnTo>
                    <a:pt x="1030874" y="1688844"/>
                  </a:lnTo>
                  <a:lnTo>
                    <a:pt x="986046" y="1696146"/>
                  </a:lnTo>
                  <a:lnTo>
                    <a:pt x="939774" y="1698638"/>
                  </a:lnTo>
                  <a:close/>
                </a:path>
              </a:pathLst>
            </a:custGeom>
            <a:solidFill>
              <a:srgbClr val="FF6A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5242" y="313709"/>
            <a:ext cx="1143762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dirty="0">
                <a:solidFill>
                  <a:srgbClr val="FFFFFF"/>
                </a:solidFill>
                <a:latin typeface="Arial Narrow"/>
                <a:cs typeface="Arial Narrow"/>
              </a:rPr>
              <a:t>HIGH</a:t>
            </a:r>
            <a:r>
              <a:rPr sz="8500" spc="-2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8500" spc="-475" dirty="0">
                <a:solidFill>
                  <a:srgbClr val="FFFFFF"/>
                </a:solidFill>
                <a:latin typeface="Arial Narrow"/>
                <a:cs typeface="Arial Narrow"/>
              </a:rPr>
              <a:t>SCHOOL</a:t>
            </a:r>
            <a:r>
              <a:rPr sz="85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8500" dirty="0">
                <a:solidFill>
                  <a:srgbClr val="FFFFFF"/>
                </a:solidFill>
                <a:latin typeface="Arial Narrow"/>
                <a:cs typeface="Arial Narrow"/>
              </a:rPr>
              <a:t>PARENT</a:t>
            </a:r>
            <a:r>
              <a:rPr sz="8500" spc="-1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8500" spc="-25" dirty="0">
                <a:solidFill>
                  <a:srgbClr val="FFFFFF"/>
                </a:solidFill>
                <a:latin typeface="Arial Narrow"/>
                <a:cs typeface="Arial Narrow"/>
              </a:rPr>
              <a:t>101</a:t>
            </a:r>
            <a:endParaRPr sz="8500">
              <a:latin typeface="Arial Narrow"/>
              <a:cs typeface="Arial Narrow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505" y="3239003"/>
            <a:ext cx="4371974" cy="60197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958194" y="2925333"/>
            <a:ext cx="4371975" cy="6333490"/>
            <a:chOff x="6958194" y="2925333"/>
            <a:chExt cx="4371975" cy="63334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8194" y="3239002"/>
              <a:ext cx="4371974" cy="60197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02590" y="2925333"/>
              <a:ext cx="1480185" cy="1699260"/>
            </a:xfrm>
            <a:custGeom>
              <a:avLst/>
              <a:gdLst/>
              <a:ahLst/>
              <a:cxnLst/>
              <a:rect l="l" t="t" r="r" b="b"/>
              <a:pathLst>
                <a:path w="1480184" h="1699260">
                  <a:moveTo>
                    <a:pt x="1055265" y="1698638"/>
                  </a:moveTo>
                  <a:lnTo>
                    <a:pt x="424659" y="1698638"/>
                  </a:lnTo>
                  <a:lnTo>
                    <a:pt x="378388" y="1696146"/>
                  </a:lnTo>
                  <a:lnTo>
                    <a:pt x="333560" y="1688844"/>
                  </a:lnTo>
                  <a:lnTo>
                    <a:pt x="290434" y="1676989"/>
                  </a:lnTo>
                  <a:lnTo>
                    <a:pt x="249269" y="1660841"/>
                  </a:lnTo>
                  <a:lnTo>
                    <a:pt x="210325" y="1640660"/>
                  </a:lnTo>
                  <a:lnTo>
                    <a:pt x="173861" y="1616704"/>
                  </a:lnTo>
                  <a:lnTo>
                    <a:pt x="140135" y="1589232"/>
                  </a:lnTo>
                  <a:lnTo>
                    <a:pt x="109406" y="1558503"/>
                  </a:lnTo>
                  <a:lnTo>
                    <a:pt x="81934" y="1524777"/>
                  </a:lnTo>
                  <a:lnTo>
                    <a:pt x="57978" y="1488313"/>
                  </a:lnTo>
                  <a:lnTo>
                    <a:pt x="37797" y="1449368"/>
                  </a:lnTo>
                  <a:lnTo>
                    <a:pt x="21649" y="1408204"/>
                  </a:lnTo>
                  <a:lnTo>
                    <a:pt x="9794" y="1365078"/>
                  </a:lnTo>
                  <a:lnTo>
                    <a:pt x="2491" y="1320250"/>
                  </a:lnTo>
                  <a:lnTo>
                    <a:pt x="0" y="1273979"/>
                  </a:lnTo>
                  <a:lnTo>
                    <a:pt x="0" y="424659"/>
                  </a:lnTo>
                  <a:lnTo>
                    <a:pt x="2491" y="378388"/>
                  </a:lnTo>
                  <a:lnTo>
                    <a:pt x="9794" y="333560"/>
                  </a:lnTo>
                  <a:lnTo>
                    <a:pt x="21649" y="290434"/>
                  </a:lnTo>
                  <a:lnTo>
                    <a:pt x="37797" y="249269"/>
                  </a:lnTo>
                  <a:lnTo>
                    <a:pt x="57978" y="210325"/>
                  </a:lnTo>
                  <a:lnTo>
                    <a:pt x="81934" y="173861"/>
                  </a:lnTo>
                  <a:lnTo>
                    <a:pt x="109406" y="140135"/>
                  </a:lnTo>
                  <a:lnTo>
                    <a:pt x="140135" y="109406"/>
                  </a:lnTo>
                  <a:lnTo>
                    <a:pt x="173861" y="81934"/>
                  </a:lnTo>
                  <a:lnTo>
                    <a:pt x="210325" y="57978"/>
                  </a:lnTo>
                  <a:lnTo>
                    <a:pt x="249269" y="37797"/>
                  </a:lnTo>
                  <a:lnTo>
                    <a:pt x="290434" y="21649"/>
                  </a:lnTo>
                  <a:lnTo>
                    <a:pt x="333560" y="9794"/>
                  </a:lnTo>
                  <a:lnTo>
                    <a:pt x="378388" y="2491"/>
                  </a:lnTo>
                  <a:lnTo>
                    <a:pt x="424659" y="0"/>
                  </a:lnTo>
                  <a:lnTo>
                    <a:pt x="1055265" y="0"/>
                  </a:lnTo>
                  <a:lnTo>
                    <a:pt x="1101536" y="2491"/>
                  </a:lnTo>
                  <a:lnTo>
                    <a:pt x="1146364" y="9794"/>
                  </a:lnTo>
                  <a:lnTo>
                    <a:pt x="1189490" y="21649"/>
                  </a:lnTo>
                  <a:lnTo>
                    <a:pt x="1230655" y="37797"/>
                  </a:lnTo>
                  <a:lnTo>
                    <a:pt x="1269599" y="57978"/>
                  </a:lnTo>
                  <a:lnTo>
                    <a:pt x="1306063" y="81934"/>
                  </a:lnTo>
                  <a:lnTo>
                    <a:pt x="1339789" y="109406"/>
                  </a:lnTo>
                  <a:lnTo>
                    <a:pt x="1370518" y="140135"/>
                  </a:lnTo>
                  <a:lnTo>
                    <a:pt x="1397990" y="173861"/>
                  </a:lnTo>
                  <a:lnTo>
                    <a:pt x="1421946" y="210325"/>
                  </a:lnTo>
                  <a:lnTo>
                    <a:pt x="1442127" y="249269"/>
                  </a:lnTo>
                  <a:lnTo>
                    <a:pt x="1458275" y="290434"/>
                  </a:lnTo>
                  <a:lnTo>
                    <a:pt x="1470130" y="333560"/>
                  </a:lnTo>
                  <a:lnTo>
                    <a:pt x="1477433" y="378388"/>
                  </a:lnTo>
                  <a:lnTo>
                    <a:pt x="1479925" y="424659"/>
                  </a:lnTo>
                  <a:lnTo>
                    <a:pt x="1479925" y="1273979"/>
                  </a:lnTo>
                  <a:lnTo>
                    <a:pt x="1477433" y="1320250"/>
                  </a:lnTo>
                  <a:lnTo>
                    <a:pt x="1470130" y="1365078"/>
                  </a:lnTo>
                  <a:lnTo>
                    <a:pt x="1458275" y="1408204"/>
                  </a:lnTo>
                  <a:lnTo>
                    <a:pt x="1442127" y="1449368"/>
                  </a:lnTo>
                  <a:lnTo>
                    <a:pt x="1421946" y="1488313"/>
                  </a:lnTo>
                  <a:lnTo>
                    <a:pt x="1397990" y="1524777"/>
                  </a:lnTo>
                  <a:lnTo>
                    <a:pt x="1370518" y="1558503"/>
                  </a:lnTo>
                  <a:lnTo>
                    <a:pt x="1339789" y="1589232"/>
                  </a:lnTo>
                  <a:lnTo>
                    <a:pt x="1306063" y="1616704"/>
                  </a:lnTo>
                  <a:lnTo>
                    <a:pt x="1269599" y="1640660"/>
                  </a:lnTo>
                  <a:lnTo>
                    <a:pt x="1230655" y="1660841"/>
                  </a:lnTo>
                  <a:lnTo>
                    <a:pt x="1189490" y="1676989"/>
                  </a:lnTo>
                  <a:lnTo>
                    <a:pt x="1146364" y="1688844"/>
                  </a:lnTo>
                  <a:lnTo>
                    <a:pt x="1101536" y="1696146"/>
                  </a:lnTo>
                  <a:lnTo>
                    <a:pt x="1055265" y="1698638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68708" y="5120417"/>
            <a:ext cx="3450590" cy="402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>
              <a:lnSpc>
                <a:spcPct val="125000"/>
              </a:lnSpc>
              <a:spcBef>
                <a:spcPts val="100"/>
              </a:spcBef>
            </a:pPr>
            <a:r>
              <a:rPr sz="2100" spc="280" dirty="0">
                <a:latin typeface="Calibri"/>
                <a:cs typeface="Calibri"/>
              </a:rPr>
              <a:t>Check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95" dirty="0">
                <a:latin typeface="Calibri"/>
                <a:cs typeface="Calibri"/>
              </a:rPr>
              <a:t>Infinite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225" dirty="0">
                <a:latin typeface="Calibri"/>
                <a:cs typeface="Calibri"/>
              </a:rPr>
              <a:t>Campus </a:t>
            </a:r>
            <a:r>
              <a:rPr sz="2100" spc="165" dirty="0">
                <a:latin typeface="Calibri"/>
                <a:cs typeface="Calibri"/>
              </a:rPr>
              <a:t>Email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spc="185" dirty="0">
                <a:latin typeface="Calibri"/>
                <a:cs typeface="Calibri"/>
              </a:rPr>
              <a:t>teachers </a:t>
            </a:r>
            <a:r>
              <a:rPr sz="2100" spc="160" dirty="0">
                <a:latin typeface="Calibri"/>
                <a:cs typeface="Calibri"/>
              </a:rPr>
              <a:t>directly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spc="90" dirty="0">
                <a:latin typeface="Calibri"/>
                <a:cs typeface="Calibri"/>
              </a:rPr>
              <a:t>for </a:t>
            </a:r>
            <a:r>
              <a:rPr sz="2100" spc="225" dirty="0">
                <a:latin typeface="Calibri"/>
                <a:cs typeface="Calibri"/>
              </a:rPr>
              <a:t>updated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information.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</a:pPr>
            <a:r>
              <a:rPr sz="2100" spc="215" dirty="0">
                <a:latin typeface="Calibri"/>
                <a:cs typeface="Calibri"/>
              </a:rPr>
              <a:t>Encourage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00" dirty="0">
                <a:latin typeface="Calibri"/>
                <a:cs typeface="Calibri"/>
              </a:rPr>
              <a:t>students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30" dirty="0">
                <a:latin typeface="Calibri"/>
                <a:cs typeface="Calibri"/>
              </a:rPr>
              <a:t>to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250" dirty="0">
                <a:latin typeface="Calibri"/>
                <a:cs typeface="Calibri"/>
              </a:rPr>
              <a:t>be </a:t>
            </a:r>
            <a:r>
              <a:rPr sz="2100" spc="235" dirty="0">
                <a:latin typeface="Calibri"/>
                <a:cs typeface="Calibri"/>
              </a:rPr>
              <a:t>advocates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spc="229" dirty="0">
                <a:latin typeface="Calibri"/>
                <a:cs typeface="Calibri"/>
              </a:rPr>
              <a:t>and </a:t>
            </a:r>
            <a:r>
              <a:rPr sz="2100" spc="240" dirty="0">
                <a:latin typeface="Calibri"/>
                <a:cs typeface="Calibri"/>
              </a:rPr>
              <a:t>email/speak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95" dirty="0">
                <a:latin typeface="Calibri"/>
                <a:cs typeface="Calibri"/>
              </a:rPr>
              <a:t>with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95" dirty="0">
                <a:latin typeface="Calibri"/>
                <a:cs typeface="Calibri"/>
              </a:rPr>
              <a:t>their </a:t>
            </a:r>
            <a:r>
              <a:rPr sz="2100" spc="185" dirty="0">
                <a:latin typeface="Calibri"/>
                <a:cs typeface="Calibri"/>
              </a:rPr>
              <a:t>teachers </a:t>
            </a:r>
            <a:r>
              <a:rPr sz="2100" spc="105" dirty="0">
                <a:latin typeface="Calibri"/>
                <a:cs typeface="Calibri"/>
              </a:rPr>
              <a:t>themselves.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145" dirty="0">
                <a:latin typeface="Calibri"/>
                <a:cs typeface="Calibri"/>
              </a:rPr>
              <a:t>Work </a:t>
            </a:r>
            <a:r>
              <a:rPr sz="2100" spc="95" dirty="0">
                <a:latin typeface="Calibri"/>
                <a:cs typeface="Calibri"/>
              </a:rPr>
              <a:t>with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us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30" dirty="0">
                <a:latin typeface="Calibri"/>
                <a:cs typeface="Calibri"/>
              </a:rPr>
              <a:t>to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55" dirty="0">
                <a:latin typeface="Calibri"/>
                <a:cs typeface="Calibri"/>
              </a:rPr>
              <a:t>stay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35" dirty="0">
                <a:latin typeface="Calibri"/>
                <a:cs typeface="Calibri"/>
              </a:rPr>
              <a:t>on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85" dirty="0">
                <a:latin typeface="Calibri"/>
                <a:cs typeface="Calibri"/>
              </a:rPr>
              <a:t>top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20" dirty="0">
                <a:latin typeface="Calibri"/>
                <a:cs typeface="Calibri"/>
              </a:rPr>
              <a:t>of </a:t>
            </a:r>
            <a:r>
              <a:rPr sz="2100" spc="105" dirty="0">
                <a:latin typeface="Calibri"/>
                <a:cs typeface="Calibri"/>
              </a:rPr>
              <a:t>student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170" dirty="0">
                <a:latin typeface="Calibri"/>
                <a:cs typeface="Calibri"/>
              </a:rPr>
              <a:t>progress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spc="229" dirty="0">
                <a:latin typeface="Calibri"/>
                <a:cs typeface="Calibri"/>
              </a:rPr>
              <a:t>and </a:t>
            </a:r>
            <a:r>
              <a:rPr sz="2100" spc="140" dirty="0">
                <a:latin typeface="Calibri"/>
                <a:cs typeface="Calibri"/>
              </a:rPr>
              <a:t>needs.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35202" y="2925333"/>
            <a:ext cx="1429385" cy="1699260"/>
          </a:xfrm>
          <a:custGeom>
            <a:avLst/>
            <a:gdLst/>
            <a:ahLst/>
            <a:cxnLst/>
            <a:rect l="l" t="t" r="r" b="b"/>
            <a:pathLst>
              <a:path w="1429385" h="1699260">
                <a:moveTo>
                  <a:pt x="1004663" y="1698638"/>
                </a:moveTo>
                <a:lnTo>
                  <a:pt x="424659" y="1698638"/>
                </a:lnTo>
                <a:lnTo>
                  <a:pt x="378388" y="1696146"/>
                </a:lnTo>
                <a:lnTo>
                  <a:pt x="333560" y="1688844"/>
                </a:lnTo>
                <a:lnTo>
                  <a:pt x="290434" y="1676989"/>
                </a:lnTo>
                <a:lnTo>
                  <a:pt x="249269" y="1660841"/>
                </a:lnTo>
                <a:lnTo>
                  <a:pt x="210325" y="1640660"/>
                </a:lnTo>
                <a:lnTo>
                  <a:pt x="173861" y="1616704"/>
                </a:lnTo>
                <a:lnTo>
                  <a:pt x="140135" y="1589232"/>
                </a:lnTo>
                <a:lnTo>
                  <a:pt x="109406" y="1558503"/>
                </a:lnTo>
                <a:lnTo>
                  <a:pt x="81934" y="1524777"/>
                </a:lnTo>
                <a:lnTo>
                  <a:pt x="57978" y="1488313"/>
                </a:lnTo>
                <a:lnTo>
                  <a:pt x="37797" y="1449368"/>
                </a:lnTo>
                <a:lnTo>
                  <a:pt x="21649" y="1408204"/>
                </a:lnTo>
                <a:lnTo>
                  <a:pt x="9794" y="1365078"/>
                </a:lnTo>
                <a:lnTo>
                  <a:pt x="2491" y="1320250"/>
                </a:lnTo>
                <a:lnTo>
                  <a:pt x="0" y="1273979"/>
                </a:lnTo>
                <a:lnTo>
                  <a:pt x="0" y="424659"/>
                </a:lnTo>
                <a:lnTo>
                  <a:pt x="2491" y="378388"/>
                </a:lnTo>
                <a:lnTo>
                  <a:pt x="9794" y="333560"/>
                </a:lnTo>
                <a:lnTo>
                  <a:pt x="21649" y="290434"/>
                </a:lnTo>
                <a:lnTo>
                  <a:pt x="37797" y="249269"/>
                </a:lnTo>
                <a:lnTo>
                  <a:pt x="57978" y="210325"/>
                </a:lnTo>
                <a:lnTo>
                  <a:pt x="81934" y="173861"/>
                </a:lnTo>
                <a:lnTo>
                  <a:pt x="109406" y="140135"/>
                </a:lnTo>
                <a:lnTo>
                  <a:pt x="140135" y="109406"/>
                </a:lnTo>
                <a:lnTo>
                  <a:pt x="173861" y="81934"/>
                </a:lnTo>
                <a:lnTo>
                  <a:pt x="210325" y="57978"/>
                </a:lnTo>
                <a:lnTo>
                  <a:pt x="249269" y="37797"/>
                </a:lnTo>
                <a:lnTo>
                  <a:pt x="290434" y="21649"/>
                </a:lnTo>
                <a:lnTo>
                  <a:pt x="333560" y="9794"/>
                </a:lnTo>
                <a:lnTo>
                  <a:pt x="378388" y="2491"/>
                </a:lnTo>
                <a:lnTo>
                  <a:pt x="424659" y="0"/>
                </a:lnTo>
                <a:lnTo>
                  <a:pt x="1004663" y="0"/>
                </a:lnTo>
                <a:lnTo>
                  <a:pt x="1050935" y="2491"/>
                </a:lnTo>
                <a:lnTo>
                  <a:pt x="1095763" y="9794"/>
                </a:lnTo>
                <a:lnTo>
                  <a:pt x="1138889" y="21649"/>
                </a:lnTo>
                <a:lnTo>
                  <a:pt x="1180053" y="37797"/>
                </a:lnTo>
                <a:lnTo>
                  <a:pt x="1218997" y="57978"/>
                </a:lnTo>
                <a:lnTo>
                  <a:pt x="1255462" y="81934"/>
                </a:lnTo>
                <a:lnTo>
                  <a:pt x="1289188" y="109406"/>
                </a:lnTo>
                <a:lnTo>
                  <a:pt x="1319916" y="140135"/>
                </a:lnTo>
                <a:lnTo>
                  <a:pt x="1347388" y="173861"/>
                </a:lnTo>
                <a:lnTo>
                  <a:pt x="1371344" y="210325"/>
                </a:lnTo>
                <a:lnTo>
                  <a:pt x="1391526" y="249269"/>
                </a:lnTo>
                <a:lnTo>
                  <a:pt x="1407674" y="290434"/>
                </a:lnTo>
                <a:lnTo>
                  <a:pt x="1419528" y="333560"/>
                </a:lnTo>
                <a:lnTo>
                  <a:pt x="1426831" y="378388"/>
                </a:lnTo>
                <a:lnTo>
                  <a:pt x="1429323" y="424659"/>
                </a:lnTo>
                <a:lnTo>
                  <a:pt x="1429323" y="1273979"/>
                </a:lnTo>
                <a:lnTo>
                  <a:pt x="1426831" y="1320250"/>
                </a:lnTo>
                <a:lnTo>
                  <a:pt x="1419528" y="1365078"/>
                </a:lnTo>
                <a:lnTo>
                  <a:pt x="1407674" y="1408204"/>
                </a:lnTo>
                <a:lnTo>
                  <a:pt x="1391526" y="1449368"/>
                </a:lnTo>
                <a:lnTo>
                  <a:pt x="1371344" y="1488313"/>
                </a:lnTo>
                <a:lnTo>
                  <a:pt x="1347388" y="1524777"/>
                </a:lnTo>
                <a:lnTo>
                  <a:pt x="1319916" y="1558503"/>
                </a:lnTo>
                <a:lnTo>
                  <a:pt x="1289188" y="1589232"/>
                </a:lnTo>
                <a:lnTo>
                  <a:pt x="1255462" y="1616704"/>
                </a:lnTo>
                <a:lnTo>
                  <a:pt x="1218997" y="1640660"/>
                </a:lnTo>
                <a:lnTo>
                  <a:pt x="1180053" y="1660841"/>
                </a:lnTo>
                <a:lnTo>
                  <a:pt x="1138889" y="1676989"/>
                </a:lnTo>
                <a:lnTo>
                  <a:pt x="1095763" y="1688844"/>
                </a:lnTo>
                <a:lnTo>
                  <a:pt x="1050935" y="1696146"/>
                </a:lnTo>
                <a:lnTo>
                  <a:pt x="1004663" y="1698638"/>
                </a:lnTo>
                <a:close/>
              </a:path>
            </a:pathLst>
          </a:custGeom>
          <a:solidFill>
            <a:srgbClr val="5CC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54316" y="2868222"/>
            <a:ext cx="59118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65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endParaRPr sz="85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1397" y="2868222"/>
            <a:ext cx="3552190" cy="587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100"/>
              </a:spcBef>
            </a:pPr>
            <a:r>
              <a:rPr sz="8500" spc="-5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endParaRPr sz="8500">
              <a:latin typeface="Arial Narrow"/>
              <a:cs typeface="Arial Narrow"/>
            </a:endParaRPr>
          </a:p>
          <a:p>
            <a:pPr marL="12700" marR="5080">
              <a:lnSpc>
                <a:spcPct val="125000"/>
              </a:lnSpc>
              <a:spcBef>
                <a:spcPts val="4380"/>
              </a:spcBef>
              <a:tabLst>
                <a:tab pos="1399540" algn="l"/>
                <a:tab pos="3037840" algn="l"/>
              </a:tabLst>
            </a:pPr>
            <a:r>
              <a:rPr sz="2100" spc="155" dirty="0">
                <a:latin typeface="Calibri"/>
                <a:cs typeface="Calibri"/>
              </a:rPr>
              <a:t>Support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95" dirty="0">
                <a:latin typeface="Calibri"/>
                <a:cs typeface="Calibri"/>
              </a:rPr>
              <a:t>your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student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95" dirty="0">
                <a:latin typeface="Calibri"/>
                <a:cs typeface="Calibri"/>
              </a:rPr>
              <a:t>with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360" dirty="0">
                <a:latin typeface="Calibri"/>
                <a:cs typeface="Calibri"/>
              </a:rPr>
              <a:t>a </a:t>
            </a:r>
            <a:r>
              <a:rPr sz="2100" spc="140" dirty="0">
                <a:latin typeface="Calibri"/>
                <a:cs typeface="Calibri"/>
              </a:rPr>
              <a:t>quiet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100" dirty="0">
                <a:latin typeface="Calibri"/>
                <a:cs typeface="Calibri"/>
              </a:rPr>
              <a:t>study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190" dirty="0">
                <a:latin typeface="Calibri"/>
                <a:cs typeface="Calibri"/>
              </a:rPr>
              <a:t>area, </a:t>
            </a:r>
            <a:r>
              <a:rPr sz="2100" spc="225" dirty="0">
                <a:latin typeface="Calibri"/>
                <a:cs typeface="Calibri"/>
              </a:rPr>
              <a:t>encourage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110" dirty="0">
                <a:latin typeface="Calibri"/>
                <a:cs typeface="Calibri"/>
              </a:rPr>
              <a:t>them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30" dirty="0">
                <a:latin typeface="Calibri"/>
                <a:cs typeface="Calibri"/>
              </a:rPr>
              <a:t>to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220" dirty="0">
                <a:latin typeface="Calibri"/>
                <a:cs typeface="Calibri"/>
              </a:rPr>
              <a:t>clean </a:t>
            </a:r>
            <a:r>
              <a:rPr sz="2100" spc="105" dirty="0">
                <a:latin typeface="Calibri"/>
                <a:cs typeface="Calibri"/>
              </a:rPr>
              <a:t>their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140" dirty="0">
                <a:latin typeface="Calibri"/>
                <a:cs typeface="Calibri"/>
              </a:rPr>
              <a:t>room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254" dirty="0">
                <a:latin typeface="Calibri"/>
                <a:cs typeface="Calibri"/>
              </a:rPr>
              <a:t>and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110" dirty="0">
                <a:latin typeface="Calibri"/>
                <a:cs typeface="Calibri"/>
              </a:rPr>
              <a:t>not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125" dirty="0">
                <a:latin typeface="Calibri"/>
                <a:cs typeface="Calibri"/>
              </a:rPr>
              <a:t>work </a:t>
            </a:r>
            <a:r>
              <a:rPr sz="2100" spc="105" dirty="0">
                <a:latin typeface="Calibri"/>
                <a:cs typeface="Calibri"/>
              </a:rPr>
              <a:t>from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their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85" dirty="0">
                <a:latin typeface="Calibri"/>
                <a:cs typeface="Calibri"/>
              </a:rPr>
              <a:t>cell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14" dirty="0">
                <a:latin typeface="Calibri"/>
                <a:cs typeface="Calibri"/>
              </a:rPr>
              <a:t>phones.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260" dirty="0">
                <a:latin typeface="Calibri"/>
                <a:cs typeface="Calibri"/>
              </a:rPr>
              <a:t>2-</a:t>
            </a:r>
            <a:r>
              <a:rPr sz="2100" spc="170" dirty="0">
                <a:latin typeface="Calibri"/>
                <a:cs typeface="Calibri"/>
              </a:rPr>
              <a:t>3 </a:t>
            </a:r>
            <a:r>
              <a:rPr sz="2100" spc="70" dirty="0">
                <a:latin typeface="Calibri"/>
                <a:cs typeface="Calibri"/>
              </a:rPr>
              <a:t>hours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45" dirty="0">
                <a:latin typeface="Calibri"/>
                <a:cs typeface="Calibri"/>
              </a:rPr>
              <a:t>of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45" dirty="0">
                <a:latin typeface="Calibri"/>
                <a:cs typeface="Calibri"/>
              </a:rPr>
              <a:t>homework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409" dirty="0">
                <a:latin typeface="Calibri"/>
                <a:cs typeface="Calibri"/>
              </a:rPr>
              <a:t>a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25" dirty="0">
                <a:latin typeface="Calibri"/>
                <a:cs typeface="Calibri"/>
              </a:rPr>
              <a:t>night </a:t>
            </a:r>
            <a:r>
              <a:rPr sz="2100" spc="65" dirty="0">
                <a:latin typeface="Calibri"/>
                <a:cs typeface="Calibri"/>
              </a:rPr>
              <a:t>is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75" dirty="0">
                <a:latin typeface="Calibri"/>
                <a:cs typeface="Calibri"/>
              </a:rPr>
              <a:t>routine.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160" dirty="0">
                <a:latin typeface="Calibri"/>
                <a:cs typeface="Calibri"/>
              </a:rPr>
              <a:t>When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135" dirty="0">
                <a:latin typeface="Calibri"/>
                <a:cs typeface="Calibri"/>
              </a:rPr>
              <a:t>absent, </a:t>
            </a:r>
            <a:r>
              <a:rPr sz="2100" spc="220" dirty="0">
                <a:latin typeface="Calibri"/>
                <a:cs typeface="Calibri"/>
              </a:rPr>
              <a:t>call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20" dirty="0">
                <a:latin typeface="Calibri"/>
                <a:cs typeface="Calibri"/>
              </a:rPr>
              <a:t>the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20" dirty="0">
                <a:latin typeface="Calibri"/>
                <a:cs typeface="Calibri"/>
              </a:rPr>
              <a:t>school,</a:t>
            </a:r>
            <a:r>
              <a:rPr sz="2100" spc="170" dirty="0">
                <a:latin typeface="Calibri"/>
                <a:cs typeface="Calibri"/>
              </a:rPr>
              <a:t> email </a:t>
            </a:r>
            <a:r>
              <a:rPr sz="2100" spc="185" dirty="0">
                <a:latin typeface="Calibri"/>
                <a:cs typeface="Calibri"/>
              </a:rPr>
              <a:t>teachers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275" dirty="0">
                <a:latin typeface="Calibri"/>
                <a:cs typeface="Calibri"/>
              </a:rPr>
              <a:t>and/or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70" dirty="0">
                <a:latin typeface="Calibri"/>
                <a:cs typeface="Calibri"/>
              </a:rPr>
              <a:t>use </a:t>
            </a:r>
            <a:r>
              <a:rPr sz="2100" spc="265" dirty="0">
                <a:latin typeface="Calibri"/>
                <a:cs typeface="Calibri"/>
              </a:rPr>
              <a:t>Canvas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30" dirty="0">
                <a:latin typeface="Calibri"/>
                <a:cs typeface="Calibri"/>
              </a:rPr>
              <a:t>to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55" dirty="0">
                <a:latin typeface="Calibri"/>
                <a:cs typeface="Calibri"/>
              </a:rPr>
              <a:t>stay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40" dirty="0">
                <a:latin typeface="Calibri"/>
                <a:cs typeface="Calibri"/>
              </a:rPr>
              <a:t>up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30" dirty="0">
                <a:latin typeface="Calibri"/>
                <a:cs typeface="Calibri"/>
              </a:rPr>
              <a:t>to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235" dirty="0">
                <a:latin typeface="Calibri"/>
                <a:cs typeface="Calibri"/>
              </a:rPr>
              <a:t>date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57283" y="2868222"/>
            <a:ext cx="3498850" cy="627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algn="ctr">
              <a:lnSpc>
                <a:spcPct val="100000"/>
              </a:lnSpc>
              <a:spcBef>
                <a:spcPts val="100"/>
              </a:spcBef>
            </a:pPr>
            <a:r>
              <a:rPr sz="8500" spc="-79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8500">
              <a:latin typeface="Arial Narrow"/>
              <a:cs typeface="Arial Narrow"/>
            </a:endParaRPr>
          </a:p>
          <a:p>
            <a:pPr marL="12700" marR="5080">
              <a:lnSpc>
                <a:spcPct val="125000"/>
              </a:lnSpc>
              <a:spcBef>
                <a:spcPts val="4380"/>
              </a:spcBef>
              <a:tabLst>
                <a:tab pos="3176270" algn="l"/>
              </a:tabLst>
            </a:pPr>
            <a:r>
              <a:rPr sz="2100" spc="285" dirty="0">
                <a:latin typeface="Calibri"/>
                <a:cs typeface="Calibri"/>
              </a:rPr>
              <a:t>Read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120" dirty="0">
                <a:latin typeface="Calibri"/>
                <a:cs typeface="Calibri"/>
              </a:rPr>
              <a:t>the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165" dirty="0">
                <a:latin typeface="Calibri"/>
                <a:cs typeface="Calibri"/>
              </a:rPr>
              <a:t>Sunday </a:t>
            </a:r>
            <a:r>
              <a:rPr sz="2100" spc="170" dirty="0">
                <a:latin typeface="Calibri"/>
                <a:cs typeface="Calibri"/>
              </a:rPr>
              <a:t>Messages! </a:t>
            </a:r>
            <a:r>
              <a:rPr sz="2100" spc="235" dirty="0">
                <a:latin typeface="Calibri"/>
                <a:cs typeface="Calibri"/>
              </a:rPr>
              <a:t>Make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85" dirty="0">
                <a:latin typeface="Calibri"/>
                <a:cs typeface="Calibri"/>
              </a:rPr>
              <a:t>sure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195" dirty="0">
                <a:latin typeface="Calibri"/>
                <a:cs typeface="Calibri"/>
              </a:rPr>
              <a:t>we </a:t>
            </a:r>
            <a:r>
              <a:rPr sz="2100" spc="204" dirty="0">
                <a:latin typeface="Calibri"/>
                <a:cs typeface="Calibri"/>
              </a:rPr>
              <a:t>have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225" dirty="0">
                <a:latin typeface="Calibri"/>
                <a:cs typeface="Calibri"/>
              </a:rPr>
              <a:t>updated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204" dirty="0">
                <a:latin typeface="Calibri"/>
                <a:cs typeface="Calibri"/>
              </a:rPr>
              <a:t>contact </a:t>
            </a:r>
            <a:r>
              <a:rPr sz="2100" spc="114" dirty="0">
                <a:latin typeface="Calibri"/>
                <a:cs typeface="Calibri"/>
              </a:rPr>
              <a:t>information.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160" dirty="0">
                <a:latin typeface="Calibri"/>
                <a:cs typeface="Calibri"/>
              </a:rPr>
              <a:t>Use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spc="60" dirty="0">
                <a:latin typeface="Calibri"/>
                <a:cs typeface="Calibri"/>
              </a:rPr>
              <a:t>our </a:t>
            </a:r>
            <a:r>
              <a:rPr sz="2100" spc="185" dirty="0">
                <a:latin typeface="Calibri"/>
                <a:cs typeface="Calibri"/>
              </a:rPr>
              <a:t>website-</a:t>
            </a:r>
            <a:r>
              <a:rPr sz="2100" spc="90" dirty="0">
                <a:latin typeface="Calibri"/>
                <a:cs typeface="Calibri"/>
              </a:rPr>
              <a:t>lots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45" dirty="0">
                <a:latin typeface="Calibri"/>
                <a:cs typeface="Calibri"/>
              </a:rPr>
              <a:t>of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20" dirty="0">
                <a:latin typeface="Calibri"/>
                <a:cs typeface="Calibri"/>
              </a:rPr>
              <a:t>information </a:t>
            </a:r>
            <a:r>
              <a:rPr sz="2100" spc="110" dirty="0">
                <a:latin typeface="Calibri"/>
                <a:cs typeface="Calibri"/>
              </a:rPr>
              <a:t>there.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260" dirty="0">
                <a:latin typeface="Calibri"/>
                <a:cs typeface="Calibri"/>
              </a:rPr>
              <a:t>We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240" dirty="0">
                <a:latin typeface="Calibri"/>
                <a:cs typeface="Calibri"/>
              </a:rPr>
              <a:t>are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75" dirty="0">
                <a:latin typeface="Calibri"/>
                <a:cs typeface="Calibri"/>
              </a:rPr>
              <a:t>your </a:t>
            </a:r>
            <a:r>
              <a:rPr sz="2100" spc="155" dirty="0">
                <a:latin typeface="Calibri"/>
                <a:cs typeface="Calibri"/>
              </a:rPr>
              <a:t>partners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125" dirty="0">
                <a:latin typeface="Calibri"/>
                <a:cs typeface="Calibri"/>
              </a:rPr>
              <a:t>so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170" dirty="0">
                <a:latin typeface="Calibri"/>
                <a:cs typeface="Calibri"/>
              </a:rPr>
              <a:t>communicate </a:t>
            </a:r>
            <a:r>
              <a:rPr sz="2100" spc="95" dirty="0">
                <a:latin typeface="Calibri"/>
                <a:cs typeface="Calibri"/>
              </a:rPr>
              <a:t>with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us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80" dirty="0">
                <a:latin typeface="Calibri"/>
                <a:cs typeface="Calibri"/>
              </a:rPr>
              <a:t>early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254" dirty="0">
                <a:latin typeface="Calibri"/>
                <a:cs typeface="Calibri"/>
              </a:rPr>
              <a:t>and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95" dirty="0">
                <a:latin typeface="Calibri"/>
                <a:cs typeface="Calibri"/>
              </a:rPr>
              <a:t>often.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50" dirty="0">
                <a:latin typeface="Calibri"/>
                <a:cs typeface="Calibri"/>
              </a:rPr>
              <a:t>All </a:t>
            </a:r>
            <a:r>
              <a:rPr sz="2100" spc="170" dirty="0">
                <a:latin typeface="Calibri"/>
                <a:cs typeface="Calibri"/>
              </a:rPr>
              <a:t>parents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240" dirty="0">
                <a:latin typeface="Calibri"/>
                <a:cs typeface="Calibri"/>
              </a:rPr>
              <a:t>are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35" dirty="0">
                <a:latin typeface="Calibri"/>
                <a:cs typeface="Calibri"/>
              </a:rPr>
              <a:t>invited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105" dirty="0">
                <a:latin typeface="Calibri"/>
                <a:cs typeface="Calibri"/>
              </a:rPr>
              <a:t>to </a:t>
            </a:r>
            <a:r>
              <a:rPr sz="2100" spc="150" dirty="0">
                <a:latin typeface="Calibri"/>
                <a:cs typeface="Calibri"/>
              </a:rPr>
              <a:t>Booster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135" dirty="0">
                <a:latin typeface="Calibri"/>
                <a:cs typeface="Calibri"/>
              </a:rPr>
              <a:t>meetings!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265" dirty="0">
                <a:latin typeface="Calibri"/>
                <a:cs typeface="Calibri"/>
              </a:rPr>
              <a:t>Get </a:t>
            </a:r>
            <a:r>
              <a:rPr sz="2100" spc="80" dirty="0">
                <a:latin typeface="Calibri"/>
                <a:cs typeface="Calibri"/>
              </a:rPr>
              <a:t>involved!!!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583424"/>
            <a:ext cx="3917950" cy="1727200"/>
          </a:xfrm>
          <a:custGeom>
            <a:avLst/>
            <a:gdLst/>
            <a:ahLst/>
            <a:cxnLst/>
            <a:rect l="l" t="t" r="r" b="b"/>
            <a:pathLst>
              <a:path w="3917950" h="1727200">
                <a:moveTo>
                  <a:pt x="1203988" y="965199"/>
                </a:moveTo>
                <a:lnTo>
                  <a:pt x="1316026" y="965199"/>
                </a:lnTo>
                <a:lnTo>
                  <a:pt x="1313242" y="914399"/>
                </a:lnTo>
                <a:lnTo>
                  <a:pt x="1309326" y="863599"/>
                </a:lnTo>
                <a:lnTo>
                  <a:pt x="1304158" y="812799"/>
                </a:lnTo>
                <a:lnTo>
                  <a:pt x="1297614" y="761999"/>
                </a:lnTo>
                <a:lnTo>
                  <a:pt x="1289572" y="711199"/>
                </a:lnTo>
                <a:lnTo>
                  <a:pt x="1279911" y="660399"/>
                </a:lnTo>
                <a:lnTo>
                  <a:pt x="1268508" y="609599"/>
                </a:lnTo>
                <a:lnTo>
                  <a:pt x="1255241" y="571499"/>
                </a:lnTo>
                <a:lnTo>
                  <a:pt x="1239987" y="520699"/>
                </a:lnTo>
                <a:lnTo>
                  <a:pt x="1222625" y="469899"/>
                </a:lnTo>
                <a:lnTo>
                  <a:pt x="1203032" y="431799"/>
                </a:lnTo>
                <a:lnTo>
                  <a:pt x="1181085" y="380999"/>
                </a:lnTo>
                <a:lnTo>
                  <a:pt x="1156663" y="342899"/>
                </a:lnTo>
                <a:lnTo>
                  <a:pt x="1129644" y="304799"/>
                </a:lnTo>
                <a:lnTo>
                  <a:pt x="1099905" y="253999"/>
                </a:lnTo>
                <a:lnTo>
                  <a:pt x="1067324" y="215899"/>
                </a:lnTo>
                <a:lnTo>
                  <a:pt x="1031778" y="190499"/>
                </a:lnTo>
                <a:lnTo>
                  <a:pt x="993146" y="152399"/>
                </a:lnTo>
                <a:lnTo>
                  <a:pt x="953137" y="126999"/>
                </a:lnTo>
                <a:lnTo>
                  <a:pt x="911529" y="88899"/>
                </a:lnTo>
                <a:lnTo>
                  <a:pt x="868458" y="76199"/>
                </a:lnTo>
                <a:lnTo>
                  <a:pt x="824058" y="50799"/>
                </a:lnTo>
                <a:lnTo>
                  <a:pt x="778465" y="38099"/>
                </a:lnTo>
                <a:lnTo>
                  <a:pt x="635874" y="0"/>
                </a:lnTo>
                <a:lnTo>
                  <a:pt x="289715" y="0"/>
                </a:lnTo>
                <a:lnTo>
                  <a:pt x="191216" y="25399"/>
                </a:lnTo>
                <a:lnTo>
                  <a:pt x="142182" y="25399"/>
                </a:lnTo>
                <a:lnTo>
                  <a:pt x="44735" y="50799"/>
                </a:lnTo>
                <a:lnTo>
                  <a:pt x="611250" y="50799"/>
                </a:lnTo>
                <a:lnTo>
                  <a:pt x="661120" y="63499"/>
                </a:lnTo>
                <a:lnTo>
                  <a:pt x="709543" y="63499"/>
                </a:lnTo>
                <a:lnTo>
                  <a:pt x="756487" y="76199"/>
                </a:lnTo>
                <a:lnTo>
                  <a:pt x="801919" y="101599"/>
                </a:lnTo>
                <a:lnTo>
                  <a:pt x="845805" y="126999"/>
                </a:lnTo>
                <a:lnTo>
                  <a:pt x="888112" y="152399"/>
                </a:lnTo>
                <a:lnTo>
                  <a:pt x="928806" y="177799"/>
                </a:lnTo>
                <a:lnTo>
                  <a:pt x="967856" y="215899"/>
                </a:lnTo>
                <a:lnTo>
                  <a:pt x="999786" y="253999"/>
                </a:lnTo>
                <a:lnTo>
                  <a:pt x="1028992" y="279399"/>
                </a:lnTo>
                <a:lnTo>
                  <a:pt x="1055595" y="317499"/>
                </a:lnTo>
                <a:lnTo>
                  <a:pt x="1079714" y="368299"/>
                </a:lnTo>
                <a:lnTo>
                  <a:pt x="1101469" y="406399"/>
                </a:lnTo>
                <a:lnTo>
                  <a:pt x="1012140" y="406399"/>
                </a:lnTo>
                <a:lnTo>
                  <a:pt x="1019605" y="419099"/>
                </a:lnTo>
                <a:lnTo>
                  <a:pt x="1046649" y="457199"/>
                </a:lnTo>
                <a:lnTo>
                  <a:pt x="1069849" y="507999"/>
                </a:lnTo>
                <a:lnTo>
                  <a:pt x="1090933" y="546099"/>
                </a:lnTo>
                <a:lnTo>
                  <a:pt x="1110039" y="596899"/>
                </a:lnTo>
                <a:lnTo>
                  <a:pt x="1127303" y="647699"/>
                </a:lnTo>
                <a:lnTo>
                  <a:pt x="1142862" y="685799"/>
                </a:lnTo>
                <a:lnTo>
                  <a:pt x="1156853" y="736599"/>
                </a:lnTo>
                <a:lnTo>
                  <a:pt x="1169414" y="787399"/>
                </a:lnTo>
                <a:lnTo>
                  <a:pt x="1180681" y="838199"/>
                </a:lnTo>
                <a:lnTo>
                  <a:pt x="1190792" y="888999"/>
                </a:lnTo>
                <a:lnTo>
                  <a:pt x="1199884" y="939799"/>
                </a:lnTo>
                <a:lnTo>
                  <a:pt x="1203988" y="965199"/>
                </a:lnTo>
                <a:close/>
              </a:path>
              <a:path w="3917950" h="1727200">
                <a:moveTo>
                  <a:pt x="0" y="126999"/>
                </a:moveTo>
                <a:lnTo>
                  <a:pt x="23560" y="114299"/>
                </a:lnTo>
                <a:lnTo>
                  <a:pt x="71066" y="114299"/>
                </a:lnTo>
                <a:lnTo>
                  <a:pt x="263724" y="63499"/>
                </a:lnTo>
                <a:lnTo>
                  <a:pt x="361042" y="63499"/>
                </a:lnTo>
                <a:lnTo>
                  <a:pt x="409801" y="50799"/>
                </a:lnTo>
                <a:lnTo>
                  <a:pt x="44735" y="50799"/>
                </a:lnTo>
                <a:lnTo>
                  <a:pt x="0" y="63499"/>
                </a:lnTo>
                <a:lnTo>
                  <a:pt x="0" y="126999"/>
                </a:lnTo>
                <a:close/>
              </a:path>
              <a:path w="3917950" h="1727200">
                <a:moveTo>
                  <a:pt x="430111" y="114299"/>
                </a:moveTo>
                <a:lnTo>
                  <a:pt x="532923" y="114299"/>
                </a:lnTo>
                <a:lnTo>
                  <a:pt x="481597" y="101599"/>
                </a:lnTo>
                <a:lnTo>
                  <a:pt x="430111" y="114299"/>
                </a:lnTo>
                <a:close/>
              </a:path>
              <a:path w="3917950" h="1727200">
                <a:moveTo>
                  <a:pt x="1012140" y="406399"/>
                </a:moveTo>
                <a:lnTo>
                  <a:pt x="1101469" y="406399"/>
                </a:lnTo>
                <a:lnTo>
                  <a:pt x="1073177" y="368299"/>
                </a:lnTo>
                <a:lnTo>
                  <a:pt x="1042400" y="330199"/>
                </a:lnTo>
                <a:lnTo>
                  <a:pt x="1009022" y="292099"/>
                </a:lnTo>
                <a:lnTo>
                  <a:pt x="972929" y="266699"/>
                </a:lnTo>
                <a:lnTo>
                  <a:pt x="970319" y="253999"/>
                </a:lnTo>
                <a:lnTo>
                  <a:pt x="960291" y="253999"/>
                </a:lnTo>
                <a:lnTo>
                  <a:pt x="951512" y="241299"/>
                </a:lnTo>
                <a:lnTo>
                  <a:pt x="939807" y="241299"/>
                </a:lnTo>
                <a:lnTo>
                  <a:pt x="937343" y="228599"/>
                </a:lnTo>
                <a:lnTo>
                  <a:pt x="922884" y="228599"/>
                </a:lnTo>
                <a:lnTo>
                  <a:pt x="918255" y="215899"/>
                </a:lnTo>
                <a:lnTo>
                  <a:pt x="905520" y="215899"/>
                </a:lnTo>
                <a:lnTo>
                  <a:pt x="899224" y="203199"/>
                </a:lnTo>
                <a:lnTo>
                  <a:pt x="886526" y="203199"/>
                </a:lnTo>
                <a:lnTo>
                  <a:pt x="878799" y="190499"/>
                </a:lnTo>
                <a:lnTo>
                  <a:pt x="876147" y="190499"/>
                </a:lnTo>
                <a:lnTo>
                  <a:pt x="830284" y="177799"/>
                </a:lnTo>
                <a:lnTo>
                  <a:pt x="783019" y="152399"/>
                </a:lnTo>
                <a:lnTo>
                  <a:pt x="634889" y="114299"/>
                </a:lnTo>
                <a:lnTo>
                  <a:pt x="295918" y="114299"/>
                </a:lnTo>
                <a:lnTo>
                  <a:pt x="246764" y="126999"/>
                </a:lnTo>
                <a:lnTo>
                  <a:pt x="197772" y="126999"/>
                </a:lnTo>
                <a:lnTo>
                  <a:pt x="148951" y="139699"/>
                </a:lnTo>
                <a:lnTo>
                  <a:pt x="100310" y="139699"/>
                </a:lnTo>
                <a:lnTo>
                  <a:pt x="3600" y="165099"/>
                </a:lnTo>
                <a:lnTo>
                  <a:pt x="623164" y="165099"/>
                </a:lnTo>
                <a:lnTo>
                  <a:pt x="714774" y="190499"/>
                </a:lnTo>
                <a:lnTo>
                  <a:pt x="801859" y="215899"/>
                </a:lnTo>
                <a:lnTo>
                  <a:pt x="843244" y="241299"/>
                </a:lnTo>
                <a:lnTo>
                  <a:pt x="882944" y="266699"/>
                </a:lnTo>
                <a:lnTo>
                  <a:pt x="920774" y="292099"/>
                </a:lnTo>
                <a:lnTo>
                  <a:pt x="956867" y="330199"/>
                </a:lnTo>
                <a:lnTo>
                  <a:pt x="989745" y="368299"/>
                </a:lnTo>
                <a:lnTo>
                  <a:pt x="1012140" y="406399"/>
                </a:lnTo>
                <a:close/>
              </a:path>
              <a:path w="3917950" h="1727200">
                <a:moveTo>
                  <a:pt x="0" y="241299"/>
                </a:moveTo>
                <a:lnTo>
                  <a:pt x="28741" y="228599"/>
                </a:lnTo>
                <a:lnTo>
                  <a:pt x="79894" y="228599"/>
                </a:lnTo>
                <a:lnTo>
                  <a:pt x="281592" y="177799"/>
                </a:lnTo>
                <a:lnTo>
                  <a:pt x="332666" y="177799"/>
                </a:lnTo>
                <a:lnTo>
                  <a:pt x="383990" y="165099"/>
                </a:lnTo>
                <a:lnTo>
                  <a:pt x="0" y="165099"/>
                </a:lnTo>
                <a:lnTo>
                  <a:pt x="0" y="241299"/>
                </a:lnTo>
                <a:close/>
              </a:path>
              <a:path w="3917950" h="1727200">
                <a:moveTo>
                  <a:pt x="2316663" y="482599"/>
                </a:moveTo>
                <a:lnTo>
                  <a:pt x="2611863" y="482599"/>
                </a:lnTo>
                <a:lnTo>
                  <a:pt x="2562922" y="469899"/>
                </a:lnTo>
                <a:lnTo>
                  <a:pt x="2366121" y="469899"/>
                </a:lnTo>
                <a:lnTo>
                  <a:pt x="2316663" y="482599"/>
                </a:lnTo>
                <a:close/>
              </a:path>
              <a:path w="3917950" h="1727200">
                <a:moveTo>
                  <a:pt x="3512063" y="1511299"/>
                </a:moveTo>
                <a:lnTo>
                  <a:pt x="3608002" y="1511299"/>
                </a:lnTo>
                <a:lnTo>
                  <a:pt x="3591699" y="1460499"/>
                </a:lnTo>
                <a:lnTo>
                  <a:pt x="3574870" y="1422399"/>
                </a:lnTo>
                <a:lnTo>
                  <a:pt x="3557447" y="1371599"/>
                </a:lnTo>
                <a:lnTo>
                  <a:pt x="3539364" y="1333499"/>
                </a:lnTo>
                <a:lnTo>
                  <a:pt x="3520555" y="1282699"/>
                </a:lnTo>
                <a:lnTo>
                  <a:pt x="3500952" y="1231899"/>
                </a:lnTo>
                <a:lnTo>
                  <a:pt x="3480489" y="1193799"/>
                </a:lnTo>
                <a:lnTo>
                  <a:pt x="3459099" y="1142999"/>
                </a:lnTo>
                <a:lnTo>
                  <a:pt x="3436716" y="1104899"/>
                </a:lnTo>
                <a:lnTo>
                  <a:pt x="3413272" y="1066799"/>
                </a:lnTo>
                <a:lnTo>
                  <a:pt x="3388780" y="1015999"/>
                </a:lnTo>
                <a:lnTo>
                  <a:pt x="3362992" y="977899"/>
                </a:lnTo>
                <a:lnTo>
                  <a:pt x="3335871" y="939799"/>
                </a:lnTo>
                <a:lnTo>
                  <a:pt x="3307382" y="901699"/>
                </a:lnTo>
                <a:lnTo>
                  <a:pt x="3277490" y="850899"/>
                </a:lnTo>
                <a:lnTo>
                  <a:pt x="3246157" y="812799"/>
                </a:lnTo>
                <a:lnTo>
                  <a:pt x="3213349" y="787399"/>
                </a:lnTo>
                <a:lnTo>
                  <a:pt x="3179029" y="749299"/>
                </a:lnTo>
                <a:lnTo>
                  <a:pt x="3143162" y="711199"/>
                </a:lnTo>
                <a:lnTo>
                  <a:pt x="3105711" y="685799"/>
                </a:lnTo>
                <a:lnTo>
                  <a:pt x="3066641" y="647699"/>
                </a:lnTo>
                <a:lnTo>
                  <a:pt x="3025916" y="622299"/>
                </a:lnTo>
                <a:lnTo>
                  <a:pt x="2983499" y="596899"/>
                </a:lnTo>
                <a:lnTo>
                  <a:pt x="2939943" y="571499"/>
                </a:lnTo>
                <a:lnTo>
                  <a:pt x="2895353" y="558799"/>
                </a:lnTo>
                <a:lnTo>
                  <a:pt x="2849830" y="533399"/>
                </a:lnTo>
                <a:lnTo>
                  <a:pt x="2660492" y="482599"/>
                </a:lnTo>
                <a:lnTo>
                  <a:pt x="2267426" y="482599"/>
                </a:lnTo>
                <a:lnTo>
                  <a:pt x="2218446" y="495299"/>
                </a:lnTo>
                <a:lnTo>
                  <a:pt x="2169762" y="495299"/>
                </a:lnTo>
                <a:lnTo>
                  <a:pt x="2073431" y="520699"/>
                </a:lnTo>
                <a:lnTo>
                  <a:pt x="2541205" y="520699"/>
                </a:lnTo>
                <a:lnTo>
                  <a:pt x="2588162" y="533399"/>
                </a:lnTo>
                <a:lnTo>
                  <a:pt x="2634733" y="533399"/>
                </a:lnTo>
                <a:lnTo>
                  <a:pt x="2815332" y="584199"/>
                </a:lnTo>
                <a:lnTo>
                  <a:pt x="2858605" y="596899"/>
                </a:lnTo>
                <a:lnTo>
                  <a:pt x="2900944" y="622299"/>
                </a:lnTo>
                <a:lnTo>
                  <a:pt x="2942258" y="634999"/>
                </a:lnTo>
                <a:lnTo>
                  <a:pt x="2982457" y="660399"/>
                </a:lnTo>
                <a:lnTo>
                  <a:pt x="3021449" y="698499"/>
                </a:lnTo>
                <a:lnTo>
                  <a:pt x="3059142" y="723899"/>
                </a:lnTo>
                <a:lnTo>
                  <a:pt x="3086856" y="749299"/>
                </a:lnTo>
                <a:lnTo>
                  <a:pt x="3113541" y="774699"/>
                </a:lnTo>
                <a:lnTo>
                  <a:pt x="3139243" y="800099"/>
                </a:lnTo>
                <a:lnTo>
                  <a:pt x="3164008" y="825499"/>
                </a:lnTo>
                <a:lnTo>
                  <a:pt x="3068847" y="825499"/>
                </a:lnTo>
                <a:lnTo>
                  <a:pt x="3095214" y="850899"/>
                </a:lnTo>
                <a:lnTo>
                  <a:pt x="3132918" y="888999"/>
                </a:lnTo>
                <a:lnTo>
                  <a:pt x="3168842" y="914399"/>
                </a:lnTo>
                <a:lnTo>
                  <a:pt x="3203048" y="952499"/>
                </a:lnTo>
                <a:lnTo>
                  <a:pt x="3235603" y="990599"/>
                </a:lnTo>
                <a:lnTo>
                  <a:pt x="3266571" y="1041399"/>
                </a:lnTo>
                <a:lnTo>
                  <a:pt x="3296016" y="1079499"/>
                </a:lnTo>
                <a:lnTo>
                  <a:pt x="3324003" y="1117599"/>
                </a:lnTo>
                <a:lnTo>
                  <a:pt x="3350597" y="1168399"/>
                </a:lnTo>
                <a:lnTo>
                  <a:pt x="3375863" y="1206499"/>
                </a:lnTo>
                <a:lnTo>
                  <a:pt x="3399864" y="1257299"/>
                </a:lnTo>
                <a:lnTo>
                  <a:pt x="3422666" y="1295399"/>
                </a:lnTo>
                <a:lnTo>
                  <a:pt x="3444334" y="1346199"/>
                </a:lnTo>
                <a:lnTo>
                  <a:pt x="3464931" y="1396999"/>
                </a:lnTo>
                <a:lnTo>
                  <a:pt x="3484523" y="1435099"/>
                </a:lnTo>
                <a:lnTo>
                  <a:pt x="3503175" y="1485899"/>
                </a:lnTo>
                <a:lnTo>
                  <a:pt x="3512063" y="1511299"/>
                </a:lnTo>
                <a:close/>
              </a:path>
              <a:path w="3917950" h="1727200">
                <a:moveTo>
                  <a:pt x="1246400" y="1104899"/>
                </a:moveTo>
                <a:lnTo>
                  <a:pt x="1315452" y="1104899"/>
                </a:lnTo>
                <a:lnTo>
                  <a:pt x="1347409" y="1066799"/>
                </a:lnTo>
                <a:lnTo>
                  <a:pt x="1380718" y="1028699"/>
                </a:lnTo>
                <a:lnTo>
                  <a:pt x="1415345" y="990599"/>
                </a:lnTo>
                <a:lnTo>
                  <a:pt x="1451254" y="965199"/>
                </a:lnTo>
                <a:lnTo>
                  <a:pt x="1488410" y="927099"/>
                </a:lnTo>
                <a:lnTo>
                  <a:pt x="1526777" y="901699"/>
                </a:lnTo>
                <a:lnTo>
                  <a:pt x="1566320" y="863599"/>
                </a:lnTo>
                <a:lnTo>
                  <a:pt x="1607003" y="838199"/>
                </a:lnTo>
                <a:lnTo>
                  <a:pt x="1648792" y="812799"/>
                </a:lnTo>
                <a:lnTo>
                  <a:pt x="1691650" y="800099"/>
                </a:lnTo>
                <a:lnTo>
                  <a:pt x="1735542" y="774699"/>
                </a:lnTo>
                <a:lnTo>
                  <a:pt x="1780434" y="749299"/>
                </a:lnTo>
                <a:lnTo>
                  <a:pt x="1871815" y="723899"/>
                </a:lnTo>
                <a:lnTo>
                  <a:pt x="1917874" y="698499"/>
                </a:lnTo>
                <a:lnTo>
                  <a:pt x="2058683" y="660399"/>
                </a:lnTo>
                <a:lnTo>
                  <a:pt x="2106303" y="660399"/>
                </a:lnTo>
                <a:lnTo>
                  <a:pt x="2154170" y="647699"/>
                </a:lnTo>
                <a:lnTo>
                  <a:pt x="2202225" y="647699"/>
                </a:lnTo>
                <a:lnTo>
                  <a:pt x="2250412" y="634999"/>
                </a:lnTo>
                <a:lnTo>
                  <a:pt x="2298672" y="634999"/>
                </a:lnTo>
                <a:lnTo>
                  <a:pt x="2346948" y="622299"/>
                </a:lnTo>
                <a:lnTo>
                  <a:pt x="1980808" y="622299"/>
                </a:lnTo>
                <a:lnTo>
                  <a:pt x="2025283" y="609599"/>
                </a:lnTo>
                <a:lnTo>
                  <a:pt x="2070466" y="584199"/>
                </a:lnTo>
                <a:lnTo>
                  <a:pt x="2162594" y="558799"/>
                </a:lnTo>
                <a:lnTo>
                  <a:pt x="2209356" y="558799"/>
                </a:lnTo>
                <a:lnTo>
                  <a:pt x="2303820" y="533399"/>
                </a:lnTo>
                <a:lnTo>
                  <a:pt x="2398929" y="533399"/>
                </a:lnTo>
                <a:lnTo>
                  <a:pt x="2446497" y="520699"/>
                </a:lnTo>
                <a:lnTo>
                  <a:pt x="2073431" y="520699"/>
                </a:lnTo>
                <a:lnTo>
                  <a:pt x="1932092" y="558799"/>
                </a:lnTo>
                <a:lnTo>
                  <a:pt x="1885970" y="584199"/>
                </a:lnTo>
                <a:lnTo>
                  <a:pt x="1840408" y="596899"/>
                </a:lnTo>
                <a:lnTo>
                  <a:pt x="1751109" y="647699"/>
                </a:lnTo>
                <a:lnTo>
                  <a:pt x="1707448" y="660399"/>
                </a:lnTo>
                <a:lnTo>
                  <a:pt x="1664495" y="685799"/>
                </a:lnTo>
                <a:lnTo>
                  <a:pt x="1622290" y="711199"/>
                </a:lnTo>
                <a:lnTo>
                  <a:pt x="1580868" y="736599"/>
                </a:lnTo>
                <a:lnTo>
                  <a:pt x="1540268" y="774699"/>
                </a:lnTo>
                <a:lnTo>
                  <a:pt x="1500527" y="800099"/>
                </a:lnTo>
                <a:lnTo>
                  <a:pt x="1461683" y="825499"/>
                </a:lnTo>
                <a:lnTo>
                  <a:pt x="1423773" y="863599"/>
                </a:lnTo>
                <a:lnTo>
                  <a:pt x="1386835" y="888999"/>
                </a:lnTo>
                <a:lnTo>
                  <a:pt x="1350907" y="927099"/>
                </a:lnTo>
                <a:lnTo>
                  <a:pt x="1316026" y="965199"/>
                </a:lnTo>
                <a:lnTo>
                  <a:pt x="1203988" y="965199"/>
                </a:lnTo>
                <a:lnTo>
                  <a:pt x="1208093" y="990599"/>
                </a:lnTo>
                <a:lnTo>
                  <a:pt x="1215556" y="1028699"/>
                </a:lnTo>
                <a:lnTo>
                  <a:pt x="1222412" y="1079499"/>
                </a:lnTo>
                <a:lnTo>
                  <a:pt x="1226449" y="1079499"/>
                </a:lnTo>
                <a:lnTo>
                  <a:pt x="1234832" y="1092199"/>
                </a:lnTo>
                <a:lnTo>
                  <a:pt x="1246400" y="1104899"/>
                </a:lnTo>
                <a:close/>
              </a:path>
              <a:path w="3917950" h="1727200">
                <a:moveTo>
                  <a:pt x="2221279" y="584199"/>
                </a:moveTo>
                <a:lnTo>
                  <a:pt x="2613795" y="584199"/>
                </a:lnTo>
                <a:lnTo>
                  <a:pt x="2565424" y="571499"/>
                </a:lnTo>
                <a:lnTo>
                  <a:pt x="2270004" y="571499"/>
                </a:lnTo>
                <a:lnTo>
                  <a:pt x="2221279" y="584199"/>
                </a:lnTo>
                <a:close/>
              </a:path>
              <a:path w="3917950" h="1727200">
                <a:moveTo>
                  <a:pt x="3068847" y="825499"/>
                </a:moveTo>
                <a:lnTo>
                  <a:pt x="3164008" y="825499"/>
                </a:lnTo>
                <a:lnTo>
                  <a:pt x="3121562" y="800099"/>
                </a:lnTo>
                <a:lnTo>
                  <a:pt x="3077475" y="761999"/>
                </a:lnTo>
                <a:lnTo>
                  <a:pt x="3031756" y="736599"/>
                </a:lnTo>
                <a:lnTo>
                  <a:pt x="2984416" y="698499"/>
                </a:lnTo>
                <a:lnTo>
                  <a:pt x="2939952" y="685799"/>
                </a:lnTo>
                <a:lnTo>
                  <a:pt x="2849280" y="634999"/>
                </a:lnTo>
                <a:lnTo>
                  <a:pt x="2661780" y="584199"/>
                </a:lnTo>
                <a:lnTo>
                  <a:pt x="2172701" y="584199"/>
                </a:lnTo>
                <a:lnTo>
                  <a:pt x="2124316" y="596899"/>
                </a:lnTo>
                <a:lnTo>
                  <a:pt x="2076174" y="596899"/>
                </a:lnTo>
                <a:lnTo>
                  <a:pt x="1980808" y="622299"/>
                </a:lnTo>
                <a:lnTo>
                  <a:pt x="2547658" y="622299"/>
                </a:lnTo>
                <a:lnTo>
                  <a:pt x="2597428" y="634999"/>
                </a:lnTo>
                <a:lnTo>
                  <a:pt x="2646608" y="634999"/>
                </a:lnTo>
                <a:lnTo>
                  <a:pt x="2836654" y="685799"/>
                </a:lnTo>
                <a:lnTo>
                  <a:pt x="2882308" y="711199"/>
                </a:lnTo>
                <a:lnTo>
                  <a:pt x="2927143" y="736599"/>
                </a:lnTo>
                <a:lnTo>
                  <a:pt x="2971120" y="761999"/>
                </a:lnTo>
                <a:lnTo>
                  <a:pt x="3014203" y="787399"/>
                </a:lnTo>
                <a:lnTo>
                  <a:pt x="3055664" y="812799"/>
                </a:lnTo>
                <a:lnTo>
                  <a:pt x="3068847" y="825499"/>
                </a:lnTo>
                <a:close/>
              </a:path>
              <a:path w="3917950" h="1727200">
                <a:moveTo>
                  <a:pt x="1291667" y="1117599"/>
                </a:moveTo>
                <a:lnTo>
                  <a:pt x="1305318" y="1104899"/>
                </a:lnTo>
                <a:lnTo>
                  <a:pt x="1276044" y="1104899"/>
                </a:lnTo>
                <a:lnTo>
                  <a:pt x="1291667" y="1117599"/>
                </a:lnTo>
                <a:close/>
              </a:path>
              <a:path w="3917950" h="1727200">
                <a:moveTo>
                  <a:pt x="3522626" y="1714499"/>
                </a:moveTo>
                <a:lnTo>
                  <a:pt x="3670986" y="1714499"/>
                </a:lnTo>
                <a:lnTo>
                  <a:pt x="3670968" y="1701799"/>
                </a:lnTo>
                <a:lnTo>
                  <a:pt x="3662446" y="1676399"/>
                </a:lnTo>
                <a:lnTo>
                  <a:pt x="3654434" y="1650999"/>
                </a:lnTo>
                <a:lnTo>
                  <a:pt x="3692578" y="1612899"/>
                </a:lnTo>
                <a:lnTo>
                  <a:pt x="3729274" y="1574799"/>
                </a:lnTo>
                <a:lnTo>
                  <a:pt x="3764485" y="1536699"/>
                </a:lnTo>
                <a:lnTo>
                  <a:pt x="3798177" y="1498599"/>
                </a:lnTo>
                <a:lnTo>
                  <a:pt x="3830314" y="1460499"/>
                </a:lnTo>
                <a:lnTo>
                  <a:pt x="3860860" y="1422399"/>
                </a:lnTo>
                <a:lnTo>
                  <a:pt x="3889780" y="1371599"/>
                </a:lnTo>
                <a:lnTo>
                  <a:pt x="3917037" y="1333499"/>
                </a:lnTo>
                <a:lnTo>
                  <a:pt x="3917430" y="1295399"/>
                </a:lnTo>
                <a:lnTo>
                  <a:pt x="3891209" y="1269999"/>
                </a:lnTo>
                <a:lnTo>
                  <a:pt x="3855870" y="1269999"/>
                </a:lnTo>
                <a:lnTo>
                  <a:pt x="3828912" y="1282699"/>
                </a:lnTo>
                <a:lnTo>
                  <a:pt x="3823089" y="1295399"/>
                </a:lnTo>
                <a:lnTo>
                  <a:pt x="3817152" y="1308099"/>
                </a:lnTo>
                <a:lnTo>
                  <a:pt x="3811138" y="1320799"/>
                </a:lnTo>
                <a:lnTo>
                  <a:pt x="3759801" y="1320799"/>
                </a:lnTo>
                <a:lnTo>
                  <a:pt x="3748596" y="1333499"/>
                </a:lnTo>
                <a:lnTo>
                  <a:pt x="3712120" y="1384299"/>
                </a:lnTo>
                <a:lnTo>
                  <a:pt x="3676562" y="1422399"/>
                </a:lnTo>
                <a:lnTo>
                  <a:pt x="3641872" y="1473199"/>
                </a:lnTo>
                <a:lnTo>
                  <a:pt x="3608002" y="1511299"/>
                </a:lnTo>
                <a:lnTo>
                  <a:pt x="3512063" y="1511299"/>
                </a:lnTo>
                <a:lnTo>
                  <a:pt x="3520951" y="1536699"/>
                </a:lnTo>
                <a:lnTo>
                  <a:pt x="3537915" y="1587499"/>
                </a:lnTo>
                <a:lnTo>
                  <a:pt x="3418628" y="1587499"/>
                </a:lnTo>
                <a:lnTo>
                  <a:pt x="3449180" y="1600199"/>
                </a:lnTo>
                <a:lnTo>
                  <a:pt x="3169770" y="1600199"/>
                </a:lnTo>
                <a:lnTo>
                  <a:pt x="3218734" y="1625599"/>
                </a:lnTo>
                <a:lnTo>
                  <a:pt x="3268203" y="1638299"/>
                </a:lnTo>
                <a:lnTo>
                  <a:pt x="3318164" y="1663699"/>
                </a:lnTo>
                <a:lnTo>
                  <a:pt x="3522626" y="1714499"/>
                </a:lnTo>
                <a:close/>
              </a:path>
              <a:path w="3917950" h="1727200">
                <a:moveTo>
                  <a:pt x="3418628" y="1587499"/>
                </a:moveTo>
                <a:lnTo>
                  <a:pt x="3537915" y="1587499"/>
                </a:lnTo>
                <a:lnTo>
                  <a:pt x="3497232" y="1562099"/>
                </a:lnTo>
                <a:lnTo>
                  <a:pt x="3454787" y="1549399"/>
                </a:lnTo>
                <a:lnTo>
                  <a:pt x="3410963" y="1523999"/>
                </a:lnTo>
                <a:lnTo>
                  <a:pt x="3184528" y="1460499"/>
                </a:lnTo>
                <a:lnTo>
                  <a:pt x="3140453" y="1460499"/>
                </a:lnTo>
                <a:lnTo>
                  <a:pt x="3097676" y="1473199"/>
                </a:lnTo>
                <a:lnTo>
                  <a:pt x="3056576" y="1485899"/>
                </a:lnTo>
                <a:lnTo>
                  <a:pt x="3017538" y="1498599"/>
                </a:lnTo>
                <a:lnTo>
                  <a:pt x="3011076" y="1498599"/>
                </a:lnTo>
                <a:lnTo>
                  <a:pt x="3008478" y="1511299"/>
                </a:lnTo>
                <a:lnTo>
                  <a:pt x="3008296" y="1511299"/>
                </a:lnTo>
                <a:lnTo>
                  <a:pt x="3007188" y="1523999"/>
                </a:lnTo>
                <a:lnTo>
                  <a:pt x="3230767" y="1523999"/>
                </a:lnTo>
                <a:lnTo>
                  <a:pt x="3325877" y="1549399"/>
                </a:lnTo>
                <a:lnTo>
                  <a:pt x="3418628" y="1587499"/>
                </a:lnTo>
                <a:close/>
              </a:path>
              <a:path w="3917950" h="1727200">
                <a:moveTo>
                  <a:pt x="3169770" y="1600199"/>
                </a:moveTo>
                <a:lnTo>
                  <a:pt x="3395491" y="1600199"/>
                </a:lnTo>
                <a:lnTo>
                  <a:pt x="3185901" y="1549399"/>
                </a:lnTo>
                <a:lnTo>
                  <a:pt x="3134921" y="1523999"/>
                </a:lnTo>
                <a:lnTo>
                  <a:pt x="3009415" y="1523999"/>
                </a:lnTo>
                <a:lnTo>
                  <a:pt x="3015524" y="1536699"/>
                </a:lnTo>
                <a:lnTo>
                  <a:pt x="3026062" y="1536699"/>
                </a:lnTo>
                <a:lnTo>
                  <a:pt x="3121327" y="1587499"/>
                </a:lnTo>
                <a:lnTo>
                  <a:pt x="3169770" y="1600199"/>
                </a:lnTo>
                <a:close/>
              </a:path>
              <a:path w="3917950" h="1727200">
                <a:moveTo>
                  <a:pt x="3601752" y="1727199"/>
                </a:moveTo>
                <a:lnTo>
                  <a:pt x="3657376" y="1727199"/>
                </a:lnTo>
                <a:lnTo>
                  <a:pt x="3666225" y="1714499"/>
                </a:lnTo>
                <a:lnTo>
                  <a:pt x="3588272" y="1714499"/>
                </a:lnTo>
                <a:lnTo>
                  <a:pt x="3601752" y="1727199"/>
                </a:lnTo>
                <a:close/>
              </a:path>
            </a:pathLst>
          </a:custGeom>
          <a:solidFill>
            <a:srgbClr val="A3F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0953" y="743816"/>
            <a:ext cx="14925040" cy="8177530"/>
            <a:chOff x="2970953" y="743816"/>
            <a:chExt cx="14925040" cy="8177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0953" y="1884056"/>
              <a:ext cx="12344399" cy="6515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992196" y="743816"/>
              <a:ext cx="4904105" cy="1930400"/>
            </a:xfrm>
            <a:custGeom>
              <a:avLst/>
              <a:gdLst/>
              <a:ahLst/>
              <a:cxnLst/>
              <a:rect l="l" t="t" r="r" b="b"/>
              <a:pathLst>
                <a:path w="4904105" h="1930400">
                  <a:moveTo>
                    <a:pt x="3037821" y="1079500"/>
                  </a:moveTo>
                  <a:lnTo>
                    <a:pt x="2912626" y="1079500"/>
                  </a:lnTo>
                  <a:lnTo>
                    <a:pt x="2915224" y="1028700"/>
                  </a:lnTo>
                  <a:lnTo>
                    <a:pt x="2918738" y="977900"/>
                  </a:lnTo>
                  <a:lnTo>
                    <a:pt x="2923254" y="927100"/>
                  </a:lnTo>
                  <a:lnTo>
                    <a:pt x="2928858" y="889000"/>
                  </a:lnTo>
                  <a:lnTo>
                    <a:pt x="2935637" y="838200"/>
                  </a:lnTo>
                  <a:lnTo>
                    <a:pt x="2943676" y="787400"/>
                  </a:lnTo>
                  <a:lnTo>
                    <a:pt x="2953062" y="736600"/>
                  </a:lnTo>
                  <a:lnTo>
                    <a:pt x="2963881" y="698500"/>
                  </a:lnTo>
                  <a:lnTo>
                    <a:pt x="2976219" y="647700"/>
                  </a:lnTo>
                  <a:lnTo>
                    <a:pt x="2990162" y="609600"/>
                  </a:lnTo>
                  <a:lnTo>
                    <a:pt x="3005796" y="558800"/>
                  </a:lnTo>
                  <a:lnTo>
                    <a:pt x="3023209" y="520700"/>
                  </a:lnTo>
                  <a:lnTo>
                    <a:pt x="3042485" y="469900"/>
                  </a:lnTo>
                  <a:lnTo>
                    <a:pt x="3063711" y="431800"/>
                  </a:lnTo>
                  <a:lnTo>
                    <a:pt x="3086974" y="393700"/>
                  </a:lnTo>
                  <a:lnTo>
                    <a:pt x="3112358" y="355600"/>
                  </a:lnTo>
                  <a:lnTo>
                    <a:pt x="3139952" y="304800"/>
                  </a:lnTo>
                  <a:lnTo>
                    <a:pt x="3169840" y="279400"/>
                  </a:lnTo>
                  <a:lnTo>
                    <a:pt x="3202109" y="241300"/>
                  </a:lnTo>
                  <a:lnTo>
                    <a:pt x="3236845" y="203200"/>
                  </a:lnTo>
                  <a:lnTo>
                    <a:pt x="3274135" y="165100"/>
                  </a:lnTo>
                  <a:lnTo>
                    <a:pt x="3315127" y="139700"/>
                  </a:lnTo>
                  <a:lnTo>
                    <a:pt x="3357634" y="114300"/>
                  </a:lnTo>
                  <a:lnTo>
                    <a:pt x="3401538" y="88900"/>
                  </a:lnTo>
                  <a:lnTo>
                    <a:pt x="3446725" y="63500"/>
                  </a:lnTo>
                  <a:lnTo>
                    <a:pt x="3493077" y="50800"/>
                  </a:lnTo>
                  <a:lnTo>
                    <a:pt x="3687807" y="0"/>
                  </a:lnTo>
                  <a:lnTo>
                    <a:pt x="4046982" y="0"/>
                  </a:lnTo>
                  <a:lnTo>
                    <a:pt x="4098540" y="12700"/>
                  </a:lnTo>
                  <a:lnTo>
                    <a:pt x="4149994" y="12700"/>
                  </a:lnTo>
                  <a:lnTo>
                    <a:pt x="4303389" y="50800"/>
                  </a:lnTo>
                  <a:lnTo>
                    <a:pt x="3764434" y="50800"/>
                  </a:lnTo>
                  <a:lnTo>
                    <a:pt x="3712042" y="63500"/>
                  </a:lnTo>
                  <a:lnTo>
                    <a:pt x="3660952" y="63500"/>
                  </a:lnTo>
                  <a:lnTo>
                    <a:pt x="3562790" y="88900"/>
                  </a:lnTo>
                  <a:lnTo>
                    <a:pt x="3515773" y="101600"/>
                  </a:lnTo>
                  <a:lnTo>
                    <a:pt x="3470170" y="127000"/>
                  </a:lnTo>
                  <a:lnTo>
                    <a:pt x="3426008" y="139700"/>
                  </a:lnTo>
                  <a:lnTo>
                    <a:pt x="3383316" y="177800"/>
                  </a:lnTo>
                  <a:lnTo>
                    <a:pt x="3342120" y="203200"/>
                  </a:lnTo>
                  <a:lnTo>
                    <a:pt x="3302450" y="241300"/>
                  </a:lnTo>
                  <a:lnTo>
                    <a:pt x="3266701" y="279400"/>
                  </a:lnTo>
                  <a:lnTo>
                    <a:pt x="3234000" y="317500"/>
                  </a:lnTo>
                  <a:lnTo>
                    <a:pt x="3204215" y="368300"/>
                  </a:lnTo>
                  <a:lnTo>
                    <a:pt x="3177210" y="406400"/>
                  </a:lnTo>
                  <a:lnTo>
                    <a:pt x="3152853" y="457200"/>
                  </a:lnTo>
                  <a:lnTo>
                    <a:pt x="3246865" y="457200"/>
                  </a:lnTo>
                  <a:lnTo>
                    <a:pt x="3238209" y="469900"/>
                  </a:lnTo>
                  <a:lnTo>
                    <a:pt x="3214231" y="508000"/>
                  </a:lnTo>
                  <a:lnTo>
                    <a:pt x="3190030" y="558800"/>
                  </a:lnTo>
                  <a:lnTo>
                    <a:pt x="3167882" y="609600"/>
                  </a:lnTo>
                  <a:lnTo>
                    <a:pt x="3147662" y="660400"/>
                  </a:lnTo>
                  <a:lnTo>
                    <a:pt x="3129249" y="698500"/>
                  </a:lnTo>
                  <a:lnTo>
                    <a:pt x="3112519" y="749300"/>
                  </a:lnTo>
                  <a:lnTo>
                    <a:pt x="3097351" y="800100"/>
                  </a:lnTo>
                  <a:lnTo>
                    <a:pt x="3083620" y="863600"/>
                  </a:lnTo>
                  <a:lnTo>
                    <a:pt x="3071204" y="914400"/>
                  </a:lnTo>
                  <a:lnTo>
                    <a:pt x="3059980" y="965200"/>
                  </a:lnTo>
                  <a:lnTo>
                    <a:pt x="3049825" y="1016000"/>
                  </a:lnTo>
                  <a:lnTo>
                    <a:pt x="3040616" y="1066800"/>
                  </a:lnTo>
                  <a:lnTo>
                    <a:pt x="3037821" y="1079500"/>
                  </a:lnTo>
                  <a:close/>
                </a:path>
                <a:path w="4904105" h="1930400">
                  <a:moveTo>
                    <a:pt x="4556052" y="190500"/>
                  </a:moveTo>
                  <a:lnTo>
                    <a:pt x="4535926" y="190500"/>
                  </a:lnTo>
                  <a:lnTo>
                    <a:pt x="4516761" y="177800"/>
                  </a:lnTo>
                  <a:lnTo>
                    <a:pt x="4172162" y="88900"/>
                  </a:lnTo>
                  <a:lnTo>
                    <a:pt x="4121858" y="88900"/>
                  </a:lnTo>
                  <a:lnTo>
                    <a:pt x="4020822" y="63500"/>
                  </a:lnTo>
                  <a:lnTo>
                    <a:pt x="3919469" y="63500"/>
                  </a:lnTo>
                  <a:lnTo>
                    <a:pt x="3868768" y="50800"/>
                  </a:lnTo>
                  <a:lnTo>
                    <a:pt x="4303389" y="50800"/>
                  </a:lnTo>
                  <a:lnTo>
                    <a:pt x="4602774" y="127000"/>
                  </a:lnTo>
                  <a:lnTo>
                    <a:pt x="4613844" y="139700"/>
                  </a:lnTo>
                  <a:lnTo>
                    <a:pt x="4612008" y="152400"/>
                  </a:lnTo>
                  <a:lnTo>
                    <a:pt x="4603172" y="165100"/>
                  </a:lnTo>
                  <a:lnTo>
                    <a:pt x="4593239" y="177800"/>
                  </a:lnTo>
                  <a:lnTo>
                    <a:pt x="4575652" y="177800"/>
                  </a:lnTo>
                  <a:lnTo>
                    <a:pt x="4556052" y="190500"/>
                  </a:lnTo>
                  <a:close/>
                </a:path>
                <a:path w="4904105" h="1930400">
                  <a:moveTo>
                    <a:pt x="3246865" y="457200"/>
                  </a:moveTo>
                  <a:lnTo>
                    <a:pt x="3152853" y="457200"/>
                  </a:lnTo>
                  <a:lnTo>
                    <a:pt x="3184529" y="406400"/>
                  </a:lnTo>
                  <a:lnTo>
                    <a:pt x="3218989" y="368300"/>
                  </a:lnTo>
                  <a:lnTo>
                    <a:pt x="3256359" y="330200"/>
                  </a:lnTo>
                  <a:lnTo>
                    <a:pt x="3296770" y="292100"/>
                  </a:lnTo>
                  <a:lnTo>
                    <a:pt x="3299692" y="292100"/>
                  </a:lnTo>
                  <a:lnTo>
                    <a:pt x="3306007" y="279400"/>
                  </a:lnTo>
                  <a:lnTo>
                    <a:pt x="3320749" y="279400"/>
                  </a:lnTo>
                  <a:lnTo>
                    <a:pt x="3325678" y="266700"/>
                  </a:lnTo>
                  <a:lnTo>
                    <a:pt x="3337766" y="266700"/>
                  </a:lnTo>
                  <a:lnTo>
                    <a:pt x="3341861" y="254000"/>
                  </a:lnTo>
                  <a:lnTo>
                    <a:pt x="3357985" y="254000"/>
                  </a:lnTo>
                  <a:lnTo>
                    <a:pt x="3366135" y="241300"/>
                  </a:lnTo>
                  <a:lnTo>
                    <a:pt x="3372244" y="241300"/>
                  </a:lnTo>
                  <a:lnTo>
                    <a:pt x="3379293" y="228600"/>
                  </a:lnTo>
                  <a:lnTo>
                    <a:pt x="3393510" y="228600"/>
                  </a:lnTo>
                  <a:lnTo>
                    <a:pt x="3402162" y="215900"/>
                  </a:lnTo>
                  <a:lnTo>
                    <a:pt x="3405131" y="215900"/>
                  </a:lnTo>
                  <a:lnTo>
                    <a:pt x="3451272" y="190500"/>
                  </a:lnTo>
                  <a:lnTo>
                    <a:pt x="3498702" y="177800"/>
                  </a:lnTo>
                  <a:lnTo>
                    <a:pt x="3697939" y="127000"/>
                  </a:lnTo>
                  <a:lnTo>
                    <a:pt x="4046900" y="127000"/>
                  </a:lnTo>
                  <a:lnTo>
                    <a:pt x="4098033" y="139700"/>
                  </a:lnTo>
                  <a:lnTo>
                    <a:pt x="4149011" y="139700"/>
                  </a:lnTo>
                  <a:lnTo>
                    <a:pt x="4199826" y="152400"/>
                  </a:lnTo>
                  <a:lnTo>
                    <a:pt x="4250471" y="152400"/>
                  </a:lnTo>
                  <a:lnTo>
                    <a:pt x="4351219" y="177800"/>
                  </a:lnTo>
                  <a:lnTo>
                    <a:pt x="3754323" y="177800"/>
                  </a:lnTo>
                  <a:lnTo>
                    <a:pt x="3705851" y="190500"/>
                  </a:lnTo>
                  <a:lnTo>
                    <a:pt x="3658037" y="190500"/>
                  </a:lnTo>
                  <a:lnTo>
                    <a:pt x="3520143" y="228600"/>
                  </a:lnTo>
                  <a:lnTo>
                    <a:pt x="3476557" y="254000"/>
                  </a:lnTo>
                  <a:lnTo>
                    <a:pt x="3434426" y="279400"/>
                  </a:lnTo>
                  <a:lnTo>
                    <a:pt x="3393909" y="304800"/>
                  </a:lnTo>
                  <a:lnTo>
                    <a:pt x="3355165" y="330200"/>
                  </a:lnTo>
                  <a:lnTo>
                    <a:pt x="3322541" y="368300"/>
                  </a:lnTo>
                  <a:lnTo>
                    <a:pt x="3292249" y="406400"/>
                  </a:lnTo>
                  <a:lnTo>
                    <a:pt x="3264177" y="431800"/>
                  </a:lnTo>
                  <a:lnTo>
                    <a:pt x="3246865" y="457200"/>
                  </a:lnTo>
                  <a:close/>
                </a:path>
                <a:path w="4904105" h="1930400">
                  <a:moveTo>
                    <a:pt x="4845972" y="393700"/>
                  </a:moveTo>
                  <a:lnTo>
                    <a:pt x="4825836" y="393700"/>
                  </a:lnTo>
                  <a:lnTo>
                    <a:pt x="4806677" y="381000"/>
                  </a:lnTo>
                  <a:lnTo>
                    <a:pt x="4287096" y="241300"/>
                  </a:lnTo>
                  <a:lnTo>
                    <a:pt x="4239340" y="241300"/>
                  </a:lnTo>
                  <a:lnTo>
                    <a:pt x="4146394" y="215900"/>
                  </a:lnTo>
                  <a:lnTo>
                    <a:pt x="4099262" y="215900"/>
                  </a:lnTo>
                  <a:lnTo>
                    <a:pt x="4004070" y="190500"/>
                  </a:lnTo>
                  <a:lnTo>
                    <a:pt x="3902099" y="190500"/>
                  </a:lnTo>
                  <a:lnTo>
                    <a:pt x="3852606" y="177800"/>
                  </a:lnTo>
                  <a:lnTo>
                    <a:pt x="4351219" y="177800"/>
                  </a:lnTo>
                  <a:lnTo>
                    <a:pt x="4648562" y="254000"/>
                  </a:lnTo>
                  <a:lnTo>
                    <a:pt x="4652064" y="266700"/>
                  </a:lnTo>
                  <a:lnTo>
                    <a:pt x="4656426" y="266700"/>
                  </a:lnTo>
                  <a:lnTo>
                    <a:pt x="4892699" y="330200"/>
                  </a:lnTo>
                  <a:lnTo>
                    <a:pt x="4903756" y="342900"/>
                  </a:lnTo>
                  <a:lnTo>
                    <a:pt x="4901930" y="355600"/>
                  </a:lnTo>
                  <a:lnTo>
                    <a:pt x="4893104" y="368300"/>
                  </a:lnTo>
                  <a:lnTo>
                    <a:pt x="4883162" y="381000"/>
                  </a:lnTo>
                  <a:lnTo>
                    <a:pt x="4865582" y="381000"/>
                  </a:lnTo>
                  <a:lnTo>
                    <a:pt x="4845972" y="393700"/>
                  </a:lnTo>
                  <a:close/>
                </a:path>
                <a:path w="4904105" h="1930400">
                  <a:moveTo>
                    <a:pt x="1835178" y="546100"/>
                  </a:moveTo>
                  <a:lnTo>
                    <a:pt x="1429043" y="546100"/>
                  </a:lnTo>
                  <a:lnTo>
                    <a:pt x="1479993" y="533400"/>
                  </a:lnTo>
                  <a:lnTo>
                    <a:pt x="1786135" y="533400"/>
                  </a:lnTo>
                  <a:lnTo>
                    <a:pt x="1835178" y="546100"/>
                  </a:lnTo>
                  <a:close/>
                </a:path>
                <a:path w="4904105" h="1930400">
                  <a:moveTo>
                    <a:pt x="454037" y="1689100"/>
                  </a:moveTo>
                  <a:lnTo>
                    <a:pt x="346446" y="1689100"/>
                  </a:lnTo>
                  <a:lnTo>
                    <a:pt x="363017" y="1651000"/>
                  </a:lnTo>
                  <a:lnTo>
                    <a:pt x="380070" y="1600200"/>
                  </a:lnTo>
                  <a:lnTo>
                    <a:pt x="397660" y="1549400"/>
                  </a:lnTo>
                  <a:lnTo>
                    <a:pt x="415844" y="1511300"/>
                  </a:lnTo>
                  <a:lnTo>
                    <a:pt x="434677" y="1460500"/>
                  </a:lnTo>
                  <a:lnTo>
                    <a:pt x="454217" y="1409700"/>
                  </a:lnTo>
                  <a:lnTo>
                    <a:pt x="474520" y="1371600"/>
                  </a:lnTo>
                  <a:lnTo>
                    <a:pt x="495640" y="1320800"/>
                  </a:lnTo>
                  <a:lnTo>
                    <a:pt x="517635" y="1282700"/>
                  </a:lnTo>
                  <a:lnTo>
                    <a:pt x="540561" y="1231900"/>
                  </a:lnTo>
                  <a:lnTo>
                    <a:pt x="564473" y="1193800"/>
                  </a:lnTo>
                  <a:lnTo>
                    <a:pt x="589735" y="1143000"/>
                  </a:lnTo>
                  <a:lnTo>
                    <a:pt x="616231" y="1104900"/>
                  </a:lnTo>
                  <a:lnTo>
                    <a:pt x="643993" y="1054100"/>
                  </a:lnTo>
                  <a:lnTo>
                    <a:pt x="673051" y="1016000"/>
                  </a:lnTo>
                  <a:lnTo>
                    <a:pt x="703439" y="977900"/>
                  </a:lnTo>
                  <a:lnTo>
                    <a:pt x="735187" y="939800"/>
                  </a:lnTo>
                  <a:lnTo>
                    <a:pt x="768328" y="901700"/>
                  </a:lnTo>
                  <a:lnTo>
                    <a:pt x="802891" y="863600"/>
                  </a:lnTo>
                  <a:lnTo>
                    <a:pt x="838911" y="825500"/>
                  </a:lnTo>
                  <a:lnTo>
                    <a:pt x="876417" y="787400"/>
                  </a:lnTo>
                  <a:lnTo>
                    <a:pt x="915441" y="762000"/>
                  </a:lnTo>
                  <a:lnTo>
                    <a:pt x="956016" y="723900"/>
                  </a:lnTo>
                  <a:lnTo>
                    <a:pt x="998172" y="698500"/>
                  </a:lnTo>
                  <a:lnTo>
                    <a:pt x="1042456" y="673100"/>
                  </a:lnTo>
                  <a:lnTo>
                    <a:pt x="1087858" y="647700"/>
                  </a:lnTo>
                  <a:lnTo>
                    <a:pt x="1134283" y="622300"/>
                  </a:lnTo>
                  <a:lnTo>
                    <a:pt x="1181637" y="609600"/>
                  </a:lnTo>
                  <a:lnTo>
                    <a:pt x="1229825" y="584200"/>
                  </a:lnTo>
                  <a:lnTo>
                    <a:pt x="1378458" y="546100"/>
                  </a:lnTo>
                  <a:lnTo>
                    <a:pt x="1883999" y="546100"/>
                  </a:lnTo>
                  <a:lnTo>
                    <a:pt x="1932570" y="558800"/>
                  </a:lnTo>
                  <a:lnTo>
                    <a:pt x="1980861" y="558800"/>
                  </a:lnTo>
                  <a:lnTo>
                    <a:pt x="2076485" y="584200"/>
                  </a:lnTo>
                  <a:lnTo>
                    <a:pt x="1540872" y="584200"/>
                  </a:lnTo>
                  <a:lnTo>
                    <a:pt x="1492327" y="596900"/>
                  </a:lnTo>
                  <a:lnTo>
                    <a:pt x="1444144" y="596900"/>
                  </a:lnTo>
                  <a:lnTo>
                    <a:pt x="1349184" y="622300"/>
                  </a:lnTo>
                  <a:lnTo>
                    <a:pt x="1302567" y="622300"/>
                  </a:lnTo>
                  <a:lnTo>
                    <a:pt x="1256634" y="647700"/>
                  </a:lnTo>
                  <a:lnTo>
                    <a:pt x="1167137" y="673100"/>
                  </a:lnTo>
                  <a:lnTo>
                    <a:pt x="1123735" y="698500"/>
                  </a:lnTo>
                  <a:lnTo>
                    <a:pt x="1081337" y="723900"/>
                  </a:lnTo>
                  <a:lnTo>
                    <a:pt x="1040023" y="749300"/>
                  </a:lnTo>
                  <a:lnTo>
                    <a:pt x="999874" y="774700"/>
                  </a:lnTo>
                  <a:lnTo>
                    <a:pt x="960971" y="812800"/>
                  </a:lnTo>
                  <a:lnTo>
                    <a:pt x="929941" y="838200"/>
                  </a:lnTo>
                  <a:lnTo>
                    <a:pt x="900063" y="863600"/>
                  </a:lnTo>
                  <a:lnTo>
                    <a:pt x="871286" y="901700"/>
                  </a:lnTo>
                  <a:lnTo>
                    <a:pt x="843558" y="927100"/>
                  </a:lnTo>
                  <a:lnTo>
                    <a:pt x="951760" y="927100"/>
                  </a:lnTo>
                  <a:lnTo>
                    <a:pt x="932452" y="939800"/>
                  </a:lnTo>
                  <a:lnTo>
                    <a:pt x="895392" y="977900"/>
                  </a:lnTo>
                  <a:lnTo>
                    <a:pt x="859843" y="1003300"/>
                  </a:lnTo>
                  <a:lnTo>
                    <a:pt x="825756" y="1041400"/>
                  </a:lnTo>
                  <a:lnTo>
                    <a:pt x="793085" y="1079500"/>
                  </a:lnTo>
                  <a:lnTo>
                    <a:pt x="761784" y="1117600"/>
                  </a:lnTo>
                  <a:lnTo>
                    <a:pt x="731806" y="1155700"/>
                  </a:lnTo>
                  <a:lnTo>
                    <a:pt x="703104" y="1193800"/>
                  </a:lnTo>
                  <a:lnTo>
                    <a:pt x="675632" y="1231900"/>
                  </a:lnTo>
                  <a:lnTo>
                    <a:pt x="649344" y="1282700"/>
                  </a:lnTo>
                  <a:lnTo>
                    <a:pt x="624192" y="1320800"/>
                  </a:lnTo>
                  <a:lnTo>
                    <a:pt x="600129" y="1358900"/>
                  </a:lnTo>
                  <a:lnTo>
                    <a:pt x="577110" y="1409700"/>
                  </a:lnTo>
                  <a:lnTo>
                    <a:pt x="555088" y="1447800"/>
                  </a:lnTo>
                  <a:lnTo>
                    <a:pt x="534015" y="1498600"/>
                  </a:lnTo>
                  <a:lnTo>
                    <a:pt x="513846" y="1536700"/>
                  </a:lnTo>
                  <a:lnTo>
                    <a:pt x="494534" y="1587500"/>
                  </a:lnTo>
                  <a:lnTo>
                    <a:pt x="476032" y="1638300"/>
                  </a:lnTo>
                  <a:lnTo>
                    <a:pt x="458293" y="1676400"/>
                  </a:lnTo>
                  <a:lnTo>
                    <a:pt x="454037" y="1689100"/>
                  </a:lnTo>
                  <a:close/>
                </a:path>
                <a:path w="4904105" h="1930400">
                  <a:moveTo>
                    <a:pt x="2975365" y="1244600"/>
                  </a:moveTo>
                  <a:lnTo>
                    <a:pt x="2924615" y="1244600"/>
                  </a:lnTo>
                  <a:lnTo>
                    <a:pt x="2913269" y="1231900"/>
                  </a:lnTo>
                  <a:lnTo>
                    <a:pt x="2880096" y="1193800"/>
                  </a:lnTo>
                  <a:lnTo>
                    <a:pt x="2845614" y="1155700"/>
                  </a:lnTo>
                  <a:lnTo>
                    <a:pt x="2809855" y="1117600"/>
                  </a:lnTo>
                  <a:lnTo>
                    <a:pt x="2772851" y="1079500"/>
                  </a:lnTo>
                  <a:lnTo>
                    <a:pt x="2734634" y="1054100"/>
                  </a:lnTo>
                  <a:lnTo>
                    <a:pt x="2695236" y="1016000"/>
                  </a:lnTo>
                  <a:lnTo>
                    <a:pt x="2654687" y="990600"/>
                  </a:lnTo>
                  <a:lnTo>
                    <a:pt x="2613021" y="965200"/>
                  </a:lnTo>
                  <a:lnTo>
                    <a:pt x="2570268" y="939800"/>
                  </a:lnTo>
                  <a:lnTo>
                    <a:pt x="2526460" y="914400"/>
                  </a:lnTo>
                  <a:lnTo>
                    <a:pt x="2481630" y="889000"/>
                  </a:lnTo>
                  <a:lnTo>
                    <a:pt x="2435808" y="863600"/>
                  </a:lnTo>
                  <a:lnTo>
                    <a:pt x="2389027" y="838200"/>
                  </a:lnTo>
                  <a:lnTo>
                    <a:pt x="2341318" y="825500"/>
                  </a:lnTo>
                  <a:lnTo>
                    <a:pt x="2294288" y="800100"/>
                  </a:lnTo>
                  <a:lnTo>
                    <a:pt x="2052450" y="736600"/>
                  </a:lnTo>
                  <a:lnTo>
                    <a:pt x="2003098" y="736600"/>
                  </a:lnTo>
                  <a:lnTo>
                    <a:pt x="1903818" y="711200"/>
                  </a:lnTo>
                  <a:lnTo>
                    <a:pt x="1804104" y="711200"/>
                  </a:lnTo>
                  <a:lnTo>
                    <a:pt x="1754212" y="698500"/>
                  </a:lnTo>
                  <a:lnTo>
                    <a:pt x="2168313" y="698500"/>
                  </a:lnTo>
                  <a:lnTo>
                    <a:pt x="2122377" y="673100"/>
                  </a:lnTo>
                  <a:lnTo>
                    <a:pt x="1884064" y="609600"/>
                  </a:lnTo>
                  <a:lnTo>
                    <a:pt x="1835237" y="609600"/>
                  </a:lnTo>
                  <a:lnTo>
                    <a:pt x="1786209" y="596900"/>
                  </a:lnTo>
                  <a:lnTo>
                    <a:pt x="1737061" y="596900"/>
                  </a:lnTo>
                  <a:lnTo>
                    <a:pt x="1687873" y="584200"/>
                  </a:lnTo>
                  <a:lnTo>
                    <a:pt x="2076485" y="584200"/>
                  </a:lnTo>
                  <a:lnTo>
                    <a:pt x="2170635" y="609600"/>
                  </a:lnTo>
                  <a:lnTo>
                    <a:pt x="2217082" y="635000"/>
                  </a:lnTo>
                  <a:lnTo>
                    <a:pt x="2308577" y="660400"/>
                  </a:lnTo>
                  <a:lnTo>
                    <a:pt x="2398006" y="711200"/>
                  </a:lnTo>
                  <a:lnTo>
                    <a:pt x="2441872" y="723900"/>
                  </a:lnTo>
                  <a:lnTo>
                    <a:pt x="2527760" y="774700"/>
                  </a:lnTo>
                  <a:lnTo>
                    <a:pt x="2569723" y="800100"/>
                  </a:lnTo>
                  <a:lnTo>
                    <a:pt x="2610992" y="825500"/>
                  </a:lnTo>
                  <a:lnTo>
                    <a:pt x="2651537" y="850900"/>
                  </a:lnTo>
                  <a:lnTo>
                    <a:pt x="2691330" y="889000"/>
                  </a:lnTo>
                  <a:lnTo>
                    <a:pt x="2730341" y="914400"/>
                  </a:lnTo>
                  <a:lnTo>
                    <a:pt x="2768540" y="939800"/>
                  </a:lnTo>
                  <a:lnTo>
                    <a:pt x="2805897" y="977900"/>
                  </a:lnTo>
                  <a:lnTo>
                    <a:pt x="2842384" y="1003300"/>
                  </a:lnTo>
                  <a:lnTo>
                    <a:pt x="2877970" y="1041400"/>
                  </a:lnTo>
                  <a:lnTo>
                    <a:pt x="2912626" y="1079500"/>
                  </a:lnTo>
                  <a:lnTo>
                    <a:pt x="3037821" y="1079500"/>
                  </a:lnTo>
                  <a:lnTo>
                    <a:pt x="3032231" y="1104900"/>
                  </a:lnTo>
                  <a:lnTo>
                    <a:pt x="3024547" y="1155700"/>
                  </a:lnTo>
                  <a:lnTo>
                    <a:pt x="3017440" y="1206500"/>
                  </a:lnTo>
                  <a:lnTo>
                    <a:pt x="3012920" y="1219200"/>
                  </a:lnTo>
                  <a:lnTo>
                    <a:pt x="3003534" y="1231900"/>
                  </a:lnTo>
                  <a:lnTo>
                    <a:pt x="2990582" y="1231900"/>
                  </a:lnTo>
                  <a:lnTo>
                    <a:pt x="2975365" y="1244600"/>
                  </a:lnTo>
                  <a:close/>
                </a:path>
                <a:path w="4904105" h="1930400">
                  <a:moveTo>
                    <a:pt x="1837690" y="647700"/>
                  </a:moveTo>
                  <a:lnTo>
                    <a:pt x="1531898" y="647700"/>
                  </a:lnTo>
                  <a:lnTo>
                    <a:pt x="1582922" y="635000"/>
                  </a:lnTo>
                  <a:lnTo>
                    <a:pt x="1789856" y="635000"/>
                  </a:lnTo>
                  <a:lnTo>
                    <a:pt x="1837690" y="647700"/>
                  </a:lnTo>
                  <a:close/>
                </a:path>
                <a:path w="4904105" h="1930400">
                  <a:moveTo>
                    <a:pt x="1933088" y="660400"/>
                  </a:moveTo>
                  <a:lnTo>
                    <a:pt x="1430888" y="660400"/>
                  </a:lnTo>
                  <a:lnTo>
                    <a:pt x="1481211" y="647700"/>
                  </a:lnTo>
                  <a:lnTo>
                    <a:pt x="1885447" y="647700"/>
                  </a:lnTo>
                  <a:lnTo>
                    <a:pt x="1933088" y="660400"/>
                  </a:lnTo>
                  <a:close/>
                </a:path>
                <a:path w="4904105" h="1930400">
                  <a:moveTo>
                    <a:pt x="951760" y="927100"/>
                  </a:moveTo>
                  <a:lnTo>
                    <a:pt x="843558" y="927100"/>
                  </a:lnTo>
                  <a:lnTo>
                    <a:pt x="881430" y="901700"/>
                  </a:lnTo>
                  <a:lnTo>
                    <a:pt x="920480" y="863600"/>
                  </a:lnTo>
                  <a:lnTo>
                    <a:pt x="960701" y="838200"/>
                  </a:lnTo>
                  <a:lnTo>
                    <a:pt x="1002089" y="812800"/>
                  </a:lnTo>
                  <a:lnTo>
                    <a:pt x="1044637" y="787400"/>
                  </a:lnTo>
                  <a:lnTo>
                    <a:pt x="1138102" y="736600"/>
                  </a:lnTo>
                  <a:lnTo>
                    <a:pt x="1185676" y="723900"/>
                  </a:lnTo>
                  <a:lnTo>
                    <a:pt x="1233775" y="698500"/>
                  </a:lnTo>
                  <a:lnTo>
                    <a:pt x="1380956" y="660400"/>
                  </a:lnTo>
                  <a:lnTo>
                    <a:pt x="1980579" y="660400"/>
                  </a:lnTo>
                  <a:lnTo>
                    <a:pt x="2027883" y="673100"/>
                  </a:lnTo>
                  <a:lnTo>
                    <a:pt x="2074965" y="673100"/>
                  </a:lnTo>
                  <a:lnTo>
                    <a:pt x="2168313" y="698500"/>
                  </a:lnTo>
                  <a:lnTo>
                    <a:pt x="1507562" y="698500"/>
                  </a:lnTo>
                  <a:lnTo>
                    <a:pt x="1459492" y="711200"/>
                  </a:lnTo>
                  <a:lnTo>
                    <a:pt x="1411930" y="711200"/>
                  </a:lnTo>
                  <a:lnTo>
                    <a:pt x="1227311" y="762000"/>
                  </a:lnTo>
                  <a:lnTo>
                    <a:pt x="1182703" y="787400"/>
                  </a:lnTo>
                  <a:lnTo>
                    <a:pt x="1138768" y="800100"/>
                  </a:lnTo>
                  <a:lnTo>
                    <a:pt x="1095536" y="825500"/>
                  </a:lnTo>
                  <a:lnTo>
                    <a:pt x="1053032" y="850900"/>
                  </a:lnTo>
                  <a:lnTo>
                    <a:pt x="1011286" y="876300"/>
                  </a:lnTo>
                  <a:lnTo>
                    <a:pt x="971068" y="914400"/>
                  </a:lnTo>
                  <a:lnTo>
                    <a:pt x="951760" y="927100"/>
                  </a:lnTo>
                  <a:close/>
                </a:path>
                <a:path w="4904105" h="1930400">
                  <a:moveTo>
                    <a:pt x="442037" y="1917700"/>
                  </a:moveTo>
                  <a:lnTo>
                    <a:pt x="275928" y="1917700"/>
                  </a:lnTo>
                  <a:lnTo>
                    <a:pt x="275948" y="1905000"/>
                  </a:lnTo>
                  <a:lnTo>
                    <a:pt x="285489" y="1879600"/>
                  </a:lnTo>
                  <a:lnTo>
                    <a:pt x="294459" y="1854200"/>
                  </a:lnTo>
                  <a:lnTo>
                    <a:pt x="256418" y="1816100"/>
                  </a:lnTo>
                  <a:lnTo>
                    <a:pt x="219654" y="1778000"/>
                  </a:lnTo>
                  <a:lnTo>
                    <a:pt x="184197" y="1739900"/>
                  </a:lnTo>
                  <a:lnTo>
                    <a:pt x="150073" y="1701800"/>
                  </a:lnTo>
                  <a:lnTo>
                    <a:pt x="117311" y="1663700"/>
                  </a:lnTo>
                  <a:lnTo>
                    <a:pt x="85938" y="1625600"/>
                  </a:lnTo>
                  <a:lnTo>
                    <a:pt x="55984" y="1574800"/>
                  </a:lnTo>
                  <a:lnTo>
                    <a:pt x="27475" y="1536700"/>
                  </a:lnTo>
                  <a:lnTo>
                    <a:pt x="440" y="1485900"/>
                  </a:lnTo>
                  <a:lnTo>
                    <a:pt x="0" y="1447800"/>
                  </a:lnTo>
                  <a:lnTo>
                    <a:pt x="29358" y="1435100"/>
                  </a:lnTo>
                  <a:lnTo>
                    <a:pt x="68924" y="1422400"/>
                  </a:lnTo>
                  <a:lnTo>
                    <a:pt x="99108" y="1435100"/>
                  </a:lnTo>
                  <a:lnTo>
                    <a:pt x="105628" y="1447800"/>
                  </a:lnTo>
                  <a:lnTo>
                    <a:pt x="112275" y="1460500"/>
                  </a:lnTo>
                  <a:lnTo>
                    <a:pt x="119008" y="1473200"/>
                  </a:lnTo>
                  <a:lnTo>
                    <a:pt x="125784" y="1485900"/>
                  </a:lnTo>
                  <a:lnTo>
                    <a:pt x="176487" y="1485900"/>
                  </a:lnTo>
                  <a:lnTo>
                    <a:pt x="189033" y="1498600"/>
                  </a:lnTo>
                  <a:lnTo>
                    <a:pt x="221788" y="1536700"/>
                  </a:lnTo>
                  <a:lnTo>
                    <a:pt x="253880" y="1574800"/>
                  </a:lnTo>
                  <a:lnTo>
                    <a:pt x="285335" y="1612900"/>
                  </a:lnTo>
                  <a:lnTo>
                    <a:pt x="316181" y="1651000"/>
                  </a:lnTo>
                  <a:lnTo>
                    <a:pt x="346446" y="1689100"/>
                  </a:lnTo>
                  <a:lnTo>
                    <a:pt x="454037" y="1689100"/>
                  </a:lnTo>
                  <a:lnTo>
                    <a:pt x="441271" y="1727200"/>
                  </a:lnTo>
                  <a:lnTo>
                    <a:pt x="424919" y="1778000"/>
                  </a:lnTo>
                  <a:lnTo>
                    <a:pt x="558477" y="1778000"/>
                  </a:lnTo>
                  <a:lnTo>
                    <a:pt x="524269" y="1790700"/>
                  </a:lnTo>
                  <a:lnTo>
                    <a:pt x="864300" y="1790700"/>
                  </a:lnTo>
                  <a:lnTo>
                    <a:pt x="818897" y="1803400"/>
                  </a:lnTo>
                  <a:lnTo>
                    <a:pt x="773093" y="1828800"/>
                  </a:lnTo>
                  <a:lnTo>
                    <a:pt x="442037" y="1917700"/>
                  </a:lnTo>
                  <a:close/>
                </a:path>
                <a:path w="4904105" h="1930400">
                  <a:moveTo>
                    <a:pt x="558477" y="1778000"/>
                  </a:moveTo>
                  <a:lnTo>
                    <a:pt x="424919" y="1778000"/>
                  </a:lnTo>
                  <a:lnTo>
                    <a:pt x="466890" y="1752600"/>
                  </a:lnTo>
                  <a:lnTo>
                    <a:pt x="510569" y="1739900"/>
                  </a:lnTo>
                  <a:lnTo>
                    <a:pt x="555621" y="1714500"/>
                  </a:lnTo>
                  <a:lnTo>
                    <a:pt x="601708" y="1701800"/>
                  </a:lnTo>
                  <a:lnTo>
                    <a:pt x="648495" y="1676400"/>
                  </a:lnTo>
                  <a:lnTo>
                    <a:pt x="789681" y="1638300"/>
                  </a:lnTo>
                  <a:lnTo>
                    <a:pt x="881128" y="1638300"/>
                  </a:lnTo>
                  <a:lnTo>
                    <a:pt x="925039" y="1651000"/>
                  </a:lnTo>
                  <a:lnTo>
                    <a:pt x="967293" y="1663700"/>
                  </a:lnTo>
                  <a:lnTo>
                    <a:pt x="1007552" y="1676400"/>
                  </a:lnTo>
                  <a:lnTo>
                    <a:pt x="1014787" y="1689100"/>
                  </a:lnTo>
                  <a:lnTo>
                    <a:pt x="1017696" y="1689100"/>
                  </a:lnTo>
                  <a:lnTo>
                    <a:pt x="1017900" y="1701800"/>
                  </a:lnTo>
                  <a:lnTo>
                    <a:pt x="822992" y="1701800"/>
                  </a:lnTo>
                  <a:lnTo>
                    <a:pt x="662324" y="1739900"/>
                  </a:lnTo>
                  <a:lnTo>
                    <a:pt x="558477" y="1778000"/>
                  </a:lnTo>
                  <a:close/>
                </a:path>
                <a:path w="4904105" h="1930400">
                  <a:moveTo>
                    <a:pt x="864300" y="1790700"/>
                  </a:moveTo>
                  <a:lnTo>
                    <a:pt x="575827" y="1790700"/>
                  </a:lnTo>
                  <a:lnTo>
                    <a:pt x="626984" y="1778000"/>
                  </a:lnTo>
                  <a:lnTo>
                    <a:pt x="677722" y="1778000"/>
                  </a:lnTo>
                  <a:lnTo>
                    <a:pt x="777869" y="1752600"/>
                  </a:lnTo>
                  <a:lnTo>
                    <a:pt x="827242" y="1727200"/>
                  </a:lnTo>
                  <a:lnTo>
                    <a:pt x="876125" y="1714500"/>
                  </a:lnTo>
                  <a:lnTo>
                    <a:pt x="822992" y="1701800"/>
                  </a:lnTo>
                  <a:lnTo>
                    <a:pt x="1019140" y="1701800"/>
                  </a:lnTo>
                  <a:lnTo>
                    <a:pt x="1016646" y="1714500"/>
                  </a:lnTo>
                  <a:lnTo>
                    <a:pt x="1009807" y="1714500"/>
                  </a:lnTo>
                  <a:lnTo>
                    <a:pt x="998008" y="1727200"/>
                  </a:lnTo>
                  <a:lnTo>
                    <a:pt x="953865" y="1739900"/>
                  </a:lnTo>
                  <a:lnTo>
                    <a:pt x="864300" y="1790700"/>
                  </a:lnTo>
                  <a:close/>
                </a:path>
                <a:path w="4904105" h="1930400">
                  <a:moveTo>
                    <a:pt x="368537" y="1930400"/>
                  </a:moveTo>
                  <a:lnTo>
                    <a:pt x="281259" y="1930400"/>
                  </a:lnTo>
                  <a:lnTo>
                    <a:pt x="279880" y="1917700"/>
                  </a:lnTo>
                  <a:lnTo>
                    <a:pt x="383607" y="1917700"/>
                  </a:lnTo>
                  <a:lnTo>
                    <a:pt x="368537" y="1930400"/>
                  </a:lnTo>
                  <a:close/>
                </a:path>
                <a:path w="4904105" h="1930400">
                  <a:moveTo>
                    <a:pt x="412924" y="1930400"/>
                  </a:moveTo>
                  <a:lnTo>
                    <a:pt x="397759" y="1930400"/>
                  </a:lnTo>
                  <a:lnTo>
                    <a:pt x="383607" y="1917700"/>
                  </a:lnTo>
                  <a:lnTo>
                    <a:pt x="428038" y="1917700"/>
                  </a:lnTo>
                  <a:lnTo>
                    <a:pt x="412924" y="1930400"/>
                  </a:lnTo>
                  <a:close/>
                </a:path>
              </a:pathLst>
            </a:custGeom>
            <a:solidFill>
              <a:srgbClr val="FF6A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87711" y="2185853"/>
              <a:ext cx="1386205" cy="1249045"/>
            </a:xfrm>
            <a:custGeom>
              <a:avLst/>
              <a:gdLst/>
              <a:ahLst/>
              <a:cxnLst/>
              <a:rect l="l" t="t" r="r" b="b"/>
              <a:pathLst>
                <a:path w="1386204" h="1249045">
                  <a:moveTo>
                    <a:pt x="620202" y="728178"/>
                  </a:moveTo>
                  <a:lnTo>
                    <a:pt x="569144" y="755341"/>
                  </a:lnTo>
                  <a:lnTo>
                    <a:pt x="568217" y="722617"/>
                  </a:lnTo>
                  <a:lnTo>
                    <a:pt x="552220" y="182938"/>
                  </a:lnTo>
                  <a:lnTo>
                    <a:pt x="581674" y="156480"/>
                  </a:lnTo>
                  <a:lnTo>
                    <a:pt x="588789" y="158517"/>
                  </a:lnTo>
                  <a:lnTo>
                    <a:pt x="595142" y="162581"/>
                  </a:lnTo>
                  <a:lnTo>
                    <a:pt x="637981" y="199905"/>
                  </a:lnTo>
                  <a:lnTo>
                    <a:pt x="654713" y="214522"/>
                  </a:lnTo>
                  <a:lnTo>
                    <a:pt x="605785" y="240553"/>
                  </a:lnTo>
                  <a:lnTo>
                    <a:pt x="619281" y="695176"/>
                  </a:lnTo>
                  <a:lnTo>
                    <a:pt x="620202" y="728178"/>
                  </a:lnTo>
                  <a:close/>
                </a:path>
                <a:path w="1386204" h="1249045">
                  <a:moveTo>
                    <a:pt x="980639" y="548020"/>
                  </a:moveTo>
                  <a:lnTo>
                    <a:pt x="974310" y="550714"/>
                  </a:lnTo>
                  <a:lnTo>
                    <a:pt x="967499" y="551650"/>
                  </a:lnTo>
                  <a:lnTo>
                    <a:pt x="960794" y="550791"/>
                  </a:lnTo>
                  <a:lnTo>
                    <a:pt x="954542" y="548228"/>
                  </a:lnTo>
                  <a:lnTo>
                    <a:pt x="949089" y="544052"/>
                  </a:lnTo>
                  <a:lnTo>
                    <a:pt x="932767" y="528668"/>
                  </a:lnTo>
                  <a:lnTo>
                    <a:pt x="905001" y="503538"/>
                  </a:lnTo>
                  <a:lnTo>
                    <a:pt x="868357" y="470873"/>
                  </a:lnTo>
                  <a:lnTo>
                    <a:pt x="825403" y="432886"/>
                  </a:lnTo>
                  <a:lnTo>
                    <a:pt x="778703" y="391789"/>
                  </a:lnTo>
                  <a:lnTo>
                    <a:pt x="730825" y="349795"/>
                  </a:lnTo>
                  <a:lnTo>
                    <a:pt x="634063" y="265216"/>
                  </a:lnTo>
                  <a:lnTo>
                    <a:pt x="605785" y="240553"/>
                  </a:lnTo>
                  <a:lnTo>
                    <a:pt x="654713" y="214522"/>
                  </a:lnTo>
                  <a:lnTo>
                    <a:pt x="739389" y="288494"/>
                  </a:lnTo>
                  <a:lnTo>
                    <a:pt x="858703" y="393274"/>
                  </a:lnTo>
                  <a:lnTo>
                    <a:pt x="955261" y="479171"/>
                  </a:lnTo>
                  <a:lnTo>
                    <a:pt x="1021570" y="443894"/>
                  </a:lnTo>
                  <a:lnTo>
                    <a:pt x="1007579" y="485439"/>
                  </a:lnTo>
                  <a:lnTo>
                    <a:pt x="997418" y="516254"/>
                  </a:lnTo>
                  <a:lnTo>
                    <a:pt x="992570" y="532052"/>
                  </a:lnTo>
                  <a:lnTo>
                    <a:pt x="990022" y="538432"/>
                  </a:lnTo>
                  <a:lnTo>
                    <a:pt x="985961" y="543840"/>
                  </a:lnTo>
                  <a:lnTo>
                    <a:pt x="980639" y="548020"/>
                  </a:lnTo>
                  <a:close/>
                </a:path>
                <a:path w="1386204" h="1249045">
                  <a:moveTo>
                    <a:pt x="1021570" y="443894"/>
                  </a:moveTo>
                  <a:lnTo>
                    <a:pt x="955261" y="479171"/>
                  </a:lnTo>
                  <a:lnTo>
                    <a:pt x="1113538" y="17438"/>
                  </a:lnTo>
                  <a:lnTo>
                    <a:pt x="1138553" y="0"/>
                  </a:lnTo>
                  <a:lnTo>
                    <a:pt x="1146630" y="1448"/>
                  </a:lnTo>
                  <a:lnTo>
                    <a:pt x="1153687" y="5236"/>
                  </a:lnTo>
                  <a:lnTo>
                    <a:pt x="1159242" y="10997"/>
                  </a:lnTo>
                  <a:lnTo>
                    <a:pt x="1162814" y="18367"/>
                  </a:lnTo>
                  <a:lnTo>
                    <a:pt x="1182891" y="85194"/>
                  </a:lnTo>
                  <a:lnTo>
                    <a:pt x="1136244" y="110011"/>
                  </a:lnTo>
                  <a:lnTo>
                    <a:pt x="1021570" y="443894"/>
                  </a:lnTo>
                  <a:close/>
                </a:path>
                <a:path w="1386204" h="1249045">
                  <a:moveTo>
                    <a:pt x="1372014" y="787190"/>
                  </a:moveTo>
                  <a:lnTo>
                    <a:pt x="509584" y="1246021"/>
                  </a:lnTo>
                  <a:lnTo>
                    <a:pt x="501567" y="1248768"/>
                  </a:lnTo>
                  <a:lnTo>
                    <a:pt x="493301" y="1248777"/>
                  </a:lnTo>
                  <a:lnTo>
                    <a:pt x="485461" y="1246189"/>
                  </a:lnTo>
                  <a:lnTo>
                    <a:pt x="417258" y="1176508"/>
                  </a:lnTo>
                  <a:lnTo>
                    <a:pt x="276552" y="1027784"/>
                  </a:lnTo>
                  <a:lnTo>
                    <a:pt x="122041" y="862537"/>
                  </a:lnTo>
                  <a:lnTo>
                    <a:pt x="19178" y="748374"/>
                  </a:lnTo>
                  <a:lnTo>
                    <a:pt x="0" y="713691"/>
                  </a:lnTo>
                  <a:lnTo>
                    <a:pt x="1874" y="707801"/>
                  </a:lnTo>
                  <a:lnTo>
                    <a:pt x="6003" y="699441"/>
                  </a:lnTo>
                  <a:lnTo>
                    <a:pt x="9995" y="693772"/>
                  </a:lnTo>
                  <a:lnTo>
                    <a:pt x="21807" y="689241"/>
                  </a:lnTo>
                  <a:lnTo>
                    <a:pt x="29470" y="687693"/>
                  </a:lnTo>
                  <a:lnTo>
                    <a:pt x="41204" y="687856"/>
                  </a:lnTo>
                  <a:lnTo>
                    <a:pt x="109307" y="692718"/>
                  </a:lnTo>
                  <a:lnTo>
                    <a:pt x="159193" y="697890"/>
                  </a:lnTo>
                  <a:lnTo>
                    <a:pt x="82464" y="742103"/>
                  </a:lnTo>
                  <a:lnTo>
                    <a:pt x="86003" y="746168"/>
                  </a:lnTo>
                  <a:lnTo>
                    <a:pt x="122181" y="786188"/>
                  </a:lnTo>
                  <a:lnTo>
                    <a:pt x="155680" y="822632"/>
                  </a:lnTo>
                  <a:lnTo>
                    <a:pt x="192793" y="862657"/>
                  </a:lnTo>
                  <a:lnTo>
                    <a:pt x="232389" y="905095"/>
                  </a:lnTo>
                  <a:lnTo>
                    <a:pt x="273335" y="948777"/>
                  </a:lnTo>
                  <a:lnTo>
                    <a:pt x="314500" y="992533"/>
                  </a:lnTo>
                  <a:lnTo>
                    <a:pt x="354752" y="1035196"/>
                  </a:lnTo>
                  <a:lnTo>
                    <a:pt x="392959" y="1075597"/>
                  </a:lnTo>
                  <a:lnTo>
                    <a:pt x="427991" y="1112567"/>
                  </a:lnTo>
                  <a:lnTo>
                    <a:pt x="458714" y="1144937"/>
                  </a:lnTo>
                  <a:lnTo>
                    <a:pt x="502708" y="1191203"/>
                  </a:lnTo>
                  <a:lnTo>
                    <a:pt x="1375646" y="726781"/>
                  </a:lnTo>
                  <a:lnTo>
                    <a:pt x="1384705" y="756935"/>
                  </a:lnTo>
                  <a:lnTo>
                    <a:pt x="1385756" y="765835"/>
                  </a:lnTo>
                  <a:lnTo>
                    <a:pt x="1383792" y="774332"/>
                  </a:lnTo>
                  <a:lnTo>
                    <a:pt x="1379117" y="781704"/>
                  </a:lnTo>
                  <a:lnTo>
                    <a:pt x="1372014" y="787190"/>
                  </a:lnTo>
                  <a:close/>
                </a:path>
                <a:path w="1386204" h="1249045">
                  <a:moveTo>
                    <a:pt x="1375646" y="726781"/>
                  </a:moveTo>
                  <a:lnTo>
                    <a:pt x="1329005" y="751595"/>
                  </a:lnTo>
                  <a:lnTo>
                    <a:pt x="1136244" y="110011"/>
                  </a:lnTo>
                  <a:lnTo>
                    <a:pt x="1182891" y="85194"/>
                  </a:lnTo>
                  <a:lnTo>
                    <a:pt x="1375646" y="726781"/>
                  </a:lnTo>
                  <a:close/>
                </a:path>
                <a:path w="1386204" h="1249045">
                  <a:moveTo>
                    <a:pt x="605965" y="811951"/>
                  </a:moveTo>
                  <a:lnTo>
                    <a:pt x="597954" y="813875"/>
                  </a:lnTo>
                  <a:lnTo>
                    <a:pt x="590288" y="812234"/>
                  </a:lnTo>
                  <a:lnTo>
                    <a:pt x="554579" y="805252"/>
                  </a:lnTo>
                  <a:lnTo>
                    <a:pt x="509977" y="797554"/>
                  </a:lnTo>
                  <a:lnTo>
                    <a:pt x="458561" y="789405"/>
                  </a:lnTo>
                  <a:lnTo>
                    <a:pt x="402409" y="781072"/>
                  </a:lnTo>
                  <a:lnTo>
                    <a:pt x="343601" y="772820"/>
                  </a:lnTo>
                  <a:lnTo>
                    <a:pt x="284215" y="764916"/>
                  </a:lnTo>
                  <a:lnTo>
                    <a:pt x="226330" y="757626"/>
                  </a:lnTo>
                  <a:lnTo>
                    <a:pt x="172024" y="751217"/>
                  </a:lnTo>
                  <a:lnTo>
                    <a:pt x="123376" y="745954"/>
                  </a:lnTo>
                  <a:lnTo>
                    <a:pt x="82464" y="742103"/>
                  </a:lnTo>
                  <a:lnTo>
                    <a:pt x="164435" y="698494"/>
                  </a:lnTo>
                  <a:lnTo>
                    <a:pt x="216281" y="704462"/>
                  </a:lnTo>
                  <a:lnTo>
                    <a:pt x="278054" y="712113"/>
                  </a:lnTo>
                  <a:lnTo>
                    <a:pt x="341998" y="720522"/>
                  </a:lnTo>
                  <a:lnTo>
                    <a:pt x="405594" y="729371"/>
                  </a:lnTo>
                  <a:lnTo>
                    <a:pt x="466307" y="738334"/>
                  </a:lnTo>
                  <a:lnTo>
                    <a:pt x="521684" y="747100"/>
                  </a:lnTo>
                  <a:lnTo>
                    <a:pt x="569144" y="755341"/>
                  </a:lnTo>
                  <a:lnTo>
                    <a:pt x="620202" y="728178"/>
                  </a:lnTo>
                  <a:lnTo>
                    <a:pt x="620495" y="738756"/>
                  </a:lnTo>
                  <a:lnTo>
                    <a:pt x="621364" y="772063"/>
                  </a:lnTo>
                  <a:lnTo>
                    <a:pt x="621653" y="786779"/>
                  </a:lnTo>
                  <a:lnTo>
                    <a:pt x="621692" y="794612"/>
                  </a:lnTo>
                  <a:lnTo>
                    <a:pt x="618160" y="802057"/>
                  </a:lnTo>
                  <a:lnTo>
                    <a:pt x="605965" y="8119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07833" y="6841756"/>
              <a:ext cx="1597660" cy="2079625"/>
            </a:xfrm>
            <a:custGeom>
              <a:avLst/>
              <a:gdLst/>
              <a:ahLst/>
              <a:cxnLst/>
              <a:rect l="l" t="t" r="r" b="b"/>
              <a:pathLst>
                <a:path w="1597659" h="2079625">
                  <a:moveTo>
                    <a:pt x="1467091" y="613943"/>
                  </a:moveTo>
                  <a:lnTo>
                    <a:pt x="1464056" y="564324"/>
                  </a:lnTo>
                  <a:lnTo>
                    <a:pt x="1456004" y="515581"/>
                  </a:lnTo>
                  <a:lnTo>
                    <a:pt x="1443037" y="468274"/>
                  </a:lnTo>
                  <a:lnTo>
                    <a:pt x="1437982" y="455371"/>
                  </a:lnTo>
                  <a:lnTo>
                    <a:pt x="1437982" y="601040"/>
                  </a:lnTo>
                  <a:lnTo>
                    <a:pt x="1436865" y="654608"/>
                  </a:lnTo>
                  <a:lnTo>
                    <a:pt x="1429334" y="708075"/>
                  </a:lnTo>
                  <a:lnTo>
                    <a:pt x="1417218" y="756729"/>
                  </a:lnTo>
                  <a:lnTo>
                    <a:pt x="1400987" y="804329"/>
                  </a:lnTo>
                  <a:lnTo>
                    <a:pt x="1380985" y="850290"/>
                  </a:lnTo>
                  <a:lnTo>
                    <a:pt x="1357553" y="894054"/>
                  </a:lnTo>
                  <a:lnTo>
                    <a:pt x="1331036" y="935024"/>
                  </a:lnTo>
                  <a:lnTo>
                    <a:pt x="1301750" y="972629"/>
                  </a:lnTo>
                  <a:lnTo>
                    <a:pt x="1270050" y="1006309"/>
                  </a:lnTo>
                  <a:lnTo>
                    <a:pt x="1236268" y="1035469"/>
                  </a:lnTo>
                  <a:lnTo>
                    <a:pt x="1197406" y="1062291"/>
                  </a:lnTo>
                  <a:lnTo>
                    <a:pt x="1155801" y="1085075"/>
                  </a:lnTo>
                  <a:lnTo>
                    <a:pt x="1111808" y="1103807"/>
                  </a:lnTo>
                  <a:lnTo>
                    <a:pt x="1065796" y="1118425"/>
                  </a:lnTo>
                  <a:lnTo>
                    <a:pt x="1018082" y="1128890"/>
                  </a:lnTo>
                  <a:lnTo>
                    <a:pt x="969048" y="1135151"/>
                  </a:lnTo>
                  <a:lnTo>
                    <a:pt x="919035" y="1137170"/>
                  </a:lnTo>
                  <a:lnTo>
                    <a:pt x="868375" y="1134897"/>
                  </a:lnTo>
                  <a:lnTo>
                    <a:pt x="817448" y="1128293"/>
                  </a:lnTo>
                  <a:lnTo>
                    <a:pt x="766597" y="1117307"/>
                  </a:lnTo>
                  <a:lnTo>
                    <a:pt x="716153" y="1101902"/>
                  </a:lnTo>
                  <a:lnTo>
                    <a:pt x="669874" y="1082865"/>
                  </a:lnTo>
                  <a:lnTo>
                    <a:pt x="625881" y="1059281"/>
                  </a:lnTo>
                  <a:lnTo>
                    <a:pt x="584492" y="1031532"/>
                  </a:lnTo>
                  <a:lnTo>
                    <a:pt x="546011" y="999985"/>
                  </a:lnTo>
                  <a:lnTo>
                    <a:pt x="510755" y="965009"/>
                  </a:lnTo>
                  <a:lnTo>
                    <a:pt x="479031" y="926960"/>
                  </a:lnTo>
                  <a:lnTo>
                    <a:pt x="451129" y="886218"/>
                  </a:lnTo>
                  <a:lnTo>
                    <a:pt x="427380" y="843153"/>
                  </a:lnTo>
                  <a:lnTo>
                    <a:pt x="408076" y="798144"/>
                  </a:lnTo>
                  <a:lnTo>
                    <a:pt x="393534" y="751535"/>
                  </a:lnTo>
                  <a:lnTo>
                    <a:pt x="384048" y="703707"/>
                  </a:lnTo>
                  <a:lnTo>
                    <a:pt x="379945" y="656082"/>
                  </a:lnTo>
                  <a:lnTo>
                    <a:pt x="379984" y="654608"/>
                  </a:lnTo>
                  <a:lnTo>
                    <a:pt x="380949" y="608736"/>
                  </a:lnTo>
                  <a:lnTo>
                    <a:pt x="386829" y="562013"/>
                  </a:lnTo>
                  <a:lnTo>
                    <a:pt x="386918" y="561670"/>
                  </a:lnTo>
                  <a:lnTo>
                    <a:pt x="397344" y="516204"/>
                  </a:lnTo>
                  <a:lnTo>
                    <a:pt x="412229" y="471665"/>
                  </a:lnTo>
                  <a:lnTo>
                    <a:pt x="431266" y="428688"/>
                  </a:lnTo>
                  <a:lnTo>
                    <a:pt x="454215" y="387616"/>
                  </a:lnTo>
                  <a:lnTo>
                    <a:pt x="480809" y="348767"/>
                  </a:lnTo>
                  <a:lnTo>
                    <a:pt x="510819" y="312458"/>
                  </a:lnTo>
                  <a:lnTo>
                    <a:pt x="544004" y="279006"/>
                  </a:lnTo>
                  <a:lnTo>
                    <a:pt x="580123" y="248742"/>
                  </a:lnTo>
                  <a:lnTo>
                    <a:pt x="618934" y="221996"/>
                  </a:lnTo>
                  <a:lnTo>
                    <a:pt x="660184" y="199072"/>
                  </a:lnTo>
                  <a:lnTo>
                    <a:pt x="703643" y="180314"/>
                  </a:lnTo>
                  <a:lnTo>
                    <a:pt x="749071" y="166027"/>
                  </a:lnTo>
                  <a:lnTo>
                    <a:pt x="796201" y="156540"/>
                  </a:lnTo>
                  <a:lnTo>
                    <a:pt x="838161" y="151993"/>
                  </a:lnTo>
                  <a:lnTo>
                    <a:pt x="839012" y="151993"/>
                  </a:lnTo>
                  <a:lnTo>
                    <a:pt x="857567" y="151003"/>
                  </a:lnTo>
                  <a:lnTo>
                    <a:pt x="919124" y="151993"/>
                  </a:lnTo>
                  <a:lnTo>
                    <a:pt x="960488" y="156083"/>
                  </a:lnTo>
                  <a:lnTo>
                    <a:pt x="1002385" y="162902"/>
                  </a:lnTo>
                  <a:lnTo>
                    <a:pt x="1044752" y="172453"/>
                  </a:lnTo>
                  <a:lnTo>
                    <a:pt x="1087094" y="184556"/>
                  </a:lnTo>
                  <a:lnTo>
                    <a:pt x="1132382" y="200558"/>
                  </a:lnTo>
                  <a:lnTo>
                    <a:pt x="1179195" y="221005"/>
                  </a:lnTo>
                  <a:lnTo>
                    <a:pt x="1226083" y="246430"/>
                  </a:lnTo>
                  <a:lnTo>
                    <a:pt x="1271625" y="277355"/>
                  </a:lnTo>
                  <a:lnTo>
                    <a:pt x="1314399" y="314312"/>
                  </a:lnTo>
                  <a:lnTo>
                    <a:pt x="1352969" y="357822"/>
                  </a:lnTo>
                  <a:lnTo>
                    <a:pt x="1381518" y="400685"/>
                  </a:lnTo>
                  <a:lnTo>
                    <a:pt x="1404454" y="447192"/>
                  </a:lnTo>
                  <a:lnTo>
                    <a:pt x="1421612" y="496582"/>
                  </a:lnTo>
                  <a:lnTo>
                    <a:pt x="1432839" y="548106"/>
                  </a:lnTo>
                  <a:lnTo>
                    <a:pt x="1437982" y="601040"/>
                  </a:lnTo>
                  <a:lnTo>
                    <a:pt x="1437982" y="455371"/>
                  </a:lnTo>
                  <a:lnTo>
                    <a:pt x="1402829" y="380034"/>
                  </a:lnTo>
                  <a:lnTo>
                    <a:pt x="1375829" y="340182"/>
                  </a:lnTo>
                  <a:lnTo>
                    <a:pt x="1340396" y="299466"/>
                  </a:lnTo>
                  <a:lnTo>
                    <a:pt x="1301521" y="264160"/>
                  </a:lnTo>
                  <a:lnTo>
                    <a:pt x="1260221" y="233870"/>
                  </a:lnTo>
                  <a:lnTo>
                    <a:pt x="1217485" y="208229"/>
                  </a:lnTo>
                  <a:lnTo>
                    <a:pt x="1174292" y="186842"/>
                  </a:lnTo>
                  <a:lnTo>
                    <a:pt x="1131633" y="169341"/>
                  </a:lnTo>
                  <a:lnTo>
                    <a:pt x="1090523" y="155333"/>
                  </a:lnTo>
                  <a:lnTo>
                    <a:pt x="1051941" y="144462"/>
                  </a:lnTo>
                  <a:lnTo>
                    <a:pt x="998283" y="132778"/>
                  </a:lnTo>
                  <a:lnTo>
                    <a:pt x="945349" y="125285"/>
                  </a:lnTo>
                  <a:lnTo>
                    <a:pt x="893267" y="121970"/>
                  </a:lnTo>
                  <a:lnTo>
                    <a:pt x="842137" y="122847"/>
                  </a:lnTo>
                  <a:lnTo>
                    <a:pt x="792099" y="127939"/>
                  </a:lnTo>
                  <a:lnTo>
                    <a:pt x="744474" y="137502"/>
                  </a:lnTo>
                  <a:lnTo>
                    <a:pt x="698004" y="151993"/>
                  </a:lnTo>
                  <a:lnTo>
                    <a:pt x="652551" y="171348"/>
                  </a:lnTo>
                  <a:lnTo>
                    <a:pt x="608990" y="195186"/>
                  </a:lnTo>
                  <a:lnTo>
                    <a:pt x="567499" y="223329"/>
                  </a:lnTo>
                  <a:lnTo>
                    <a:pt x="528447" y="255574"/>
                  </a:lnTo>
                  <a:lnTo>
                    <a:pt x="492213" y="291680"/>
                  </a:lnTo>
                  <a:lnTo>
                    <a:pt x="459130" y="331444"/>
                  </a:lnTo>
                  <a:lnTo>
                    <a:pt x="429831" y="374243"/>
                  </a:lnTo>
                  <a:lnTo>
                    <a:pt x="404964" y="419074"/>
                  </a:lnTo>
                  <a:lnTo>
                    <a:pt x="384657" y="465531"/>
                  </a:lnTo>
                  <a:lnTo>
                    <a:pt x="369036" y="513207"/>
                  </a:lnTo>
                  <a:lnTo>
                    <a:pt x="358203" y="561670"/>
                  </a:lnTo>
                  <a:lnTo>
                    <a:pt x="352259" y="610514"/>
                  </a:lnTo>
                  <a:lnTo>
                    <a:pt x="352196" y="613943"/>
                  </a:lnTo>
                  <a:lnTo>
                    <a:pt x="351332" y="659345"/>
                  </a:lnTo>
                  <a:lnTo>
                    <a:pt x="355536" y="707732"/>
                  </a:lnTo>
                  <a:lnTo>
                    <a:pt x="355612" y="708075"/>
                  </a:lnTo>
                  <a:lnTo>
                    <a:pt x="364515" y="754176"/>
                  </a:lnTo>
                  <a:lnTo>
                    <a:pt x="378015" y="799566"/>
                  </a:lnTo>
                  <a:lnTo>
                    <a:pt x="395782" y="843584"/>
                  </a:lnTo>
                  <a:lnTo>
                    <a:pt x="417576" y="885952"/>
                  </a:lnTo>
                  <a:lnTo>
                    <a:pt x="443128" y="926350"/>
                  </a:lnTo>
                  <a:lnTo>
                    <a:pt x="472198" y="964488"/>
                  </a:lnTo>
                  <a:lnTo>
                    <a:pt x="504469" y="999985"/>
                  </a:lnTo>
                  <a:lnTo>
                    <a:pt x="539915" y="1032789"/>
                  </a:lnTo>
                  <a:lnTo>
                    <a:pt x="577964" y="1062291"/>
                  </a:lnTo>
                  <a:lnTo>
                    <a:pt x="618705" y="1088440"/>
                  </a:lnTo>
                  <a:lnTo>
                    <a:pt x="661619" y="1110780"/>
                  </a:lnTo>
                  <a:lnTo>
                    <a:pt x="706564" y="1129042"/>
                  </a:lnTo>
                  <a:lnTo>
                    <a:pt x="759650" y="1145235"/>
                  </a:lnTo>
                  <a:lnTo>
                    <a:pt x="813219" y="1156728"/>
                  </a:lnTo>
                  <a:lnTo>
                    <a:pt x="866889" y="1163586"/>
                  </a:lnTo>
                  <a:lnTo>
                    <a:pt x="920267" y="1165860"/>
                  </a:lnTo>
                  <a:lnTo>
                    <a:pt x="973531" y="1163586"/>
                  </a:lnTo>
                  <a:lnTo>
                    <a:pt x="973035" y="1163586"/>
                  </a:lnTo>
                  <a:lnTo>
                    <a:pt x="1024318" y="1156931"/>
                  </a:lnTo>
                  <a:lnTo>
                    <a:pt x="1074458" y="1145819"/>
                  </a:lnTo>
                  <a:lnTo>
                    <a:pt x="1122857" y="1130363"/>
                  </a:lnTo>
                  <a:lnTo>
                    <a:pt x="1169149" y="1110576"/>
                  </a:lnTo>
                  <a:lnTo>
                    <a:pt x="1212951" y="1086523"/>
                  </a:lnTo>
                  <a:lnTo>
                    <a:pt x="1253909" y="1058240"/>
                  </a:lnTo>
                  <a:lnTo>
                    <a:pt x="1289596" y="1027430"/>
                  </a:lnTo>
                  <a:lnTo>
                    <a:pt x="1323073" y="991920"/>
                  </a:lnTo>
                  <a:lnTo>
                    <a:pt x="1353985" y="952284"/>
                  </a:lnTo>
                  <a:lnTo>
                    <a:pt x="1381975" y="909167"/>
                  </a:lnTo>
                  <a:lnTo>
                    <a:pt x="1406702" y="863142"/>
                  </a:lnTo>
                  <a:lnTo>
                    <a:pt x="1427772" y="814819"/>
                  </a:lnTo>
                  <a:lnTo>
                    <a:pt x="1444853" y="764819"/>
                  </a:lnTo>
                  <a:lnTo>
                    <a:pt x="1457591" y="713727"/>
                  </a:lnTo>
                  <a:lnTo>
                    <a:pt x="1464970" y="663917"/>
                  </a:lnTo>
                  <a:lnTo>
                    <a:pt x="1467091" y="613943"/>
                  </a:lnTo>
                  <a:close/>
                </a:path>
                <a:path w="1597659" h="2079625">
                  <a:moveTo>
                    <a:pt x="1597329" y="631532"/>
                  </a:moveTo>
                  <a:lnTo>
                    <a:pt x="1597228" y="620331"/>
                  </a:lnTo>
                  <a:lnTo>
                    <a:pt x="1596885" y="582345"/>
                  </a:lnTo>
                  <a:lnTo>
                    <a:pt x="1592402" y="533615"/>
                  </a:lnTo>
                  <a:lnTo>
                    <a:pt x="1583982" y="485660"/>
                  </a:lnTo>
                  <a:lnTo>
                    <a:pt x="1571675" y="438848"/>
                  </a:lnTo>
                  <a:lnTo>
                    <a:pt x="1568767" y="430657"/>
                  </a:lnTo>
                  <a:lnTo>
                    <a:pt x="1568767" y="620331"/>
                  </a:lnTo>
                  <a:lnTo>
                    <a:pt x="1565617" y="672388"/>
                  </a:lnTo>
                  <a:lnTo>
                    <a:pt x="1557591" y="724255"/>
                  </a:lnTo>
                  <a:lnTo>
                    <a:pt x="1545932" y="772833"/>
                  </a:lnTo>
                  <a:lnTo>
                    <a:pt x="1530959" y="820648"/>
                  </a:lnTo>
                  <a:lnTo>
                    <a:pt x="1512862" y="867359"/>
                  </a:lnTo>
                  <a:lnTo>
                    <a:pt x="1491869" y="912571"/>
                  </a:lnTo>
                  <a:lnTo>
                    <a:pt x="1468183" y="955941"/>
                  </a:lnTo>
                  <a:lnTo>
                    <a:pt x="1442034" y="997089"/>
                  </a:lnTo>
                  <a:lnTo>
                    <a:pt x="1413624" y="1035659"/>
                  </a:lnTo>
                  <a:lnTo>
                    <a:pt x="1383169" y="1071283"/>
                  </a:lnTo>
                  <a:lnTo>
                    <a:pt x="1350899" y="1103591"/>
                  </a:lnTo>
                  <a:lnTo>
                    <a:pt x="1317002" y="1132217"/>
                  </a:lnTo>
                  <a:lnTo>
                    <a:pt x="1279232" y="1158900"/>
                  </a:lnTo>
                  <a:lnTo>
                    <a:pt x="1239304" y="1182497"/>
                  </a:lnTo>
                  <a:lnTo>
                    <a:pt x="1197432" y="1202982"/>
                  </a:lnTo>
                  <a:lnTo>
                    <a:pt x="1153820" y="1220317"/>
                  </a:lnTo>
                  <a:lnTo>
                    <a:pt x="1108684" y="1234503"/>
                  </a:lnTo>
                  <a:lnTo>
                    <a:pt x="1062228" y="1245489"/>
                  </a:lnTo>
                  <a:lnTo>
                    <a:pt x="1014679" y="1253248"/>
                  </a:lnTo>
                  <a:lnTo>
                    <a:pt x="966241" y="1257757"/>
                  </a:lnTo>
                  <a:lnTo>
                    <a:pt x="917117" y="1258989"/>
                  </a:lnTo>
                  <a:lnTo>
                    <a:pt x="867537" y="1256931"/>
                  </a:lnTo>
                  <a:lnTo>
                    <a:pt x="817702" y="1251534"/>
                  </a:lnTo>
                  <a:lnTo>
                    <a:pt x="767829" y="1242783"/>
                  </a:lnTo>
                  <a:lnTo>
                    <a:pt x="718134" y="1230642"/>
                  </a:lnTo>
                  <a:lnTo>
                    <a:pt x="693470" y="1221689"/>
                  </a:lnTo>
                  <a:lnTo>
                    <a:pt x="691286" y="1222184"/>
                  </a:lnTo>
                  <a:lnTo>
                    <a:pt x="671144" y="1215834"/>
                  </a:lnTo>
                  <a:lnTo>
                    <a:pt x="671144" y="1246085"/>
                  </a:lnTo>
                  <a:lnTo>
                    <a:pt x="372402" y="1813115"/>
                  </a:lnTo>
                  <a:lnTo>
                    <a:pt x="350697" y="1854339"/>
                  </a:lnTo>
                  <a:lnTo>
                    <a:pt x="307263" y="1936788"/>
                  </a:lnTo>
                  <a:lnTo>
                    <a:pt x="285508" y="1978012"/>
                  </a:lnTo>
                  <a:lnTo>
                    <a:pt x="265404" y="2012556"/>
                  </a:lnTo>
                  <a:lnTo>
                    <a:pt x="237731" y="2040089"/>
                  </a:lnTo>
                  <a:lnTo>
                    <a:pt x="182702" y="2049589"/>
                  </a:lnTo>
                  <a:lnTo>
                    <a:pt x="147561" y="2040877"/>
                  </a:lnTo>
                  <a:lnTo>
                    <a:pt x="106997" y="2023135"/>
                  </a:lnTo>
                  <a:lnTo>
                    <a:pt x="60998" y="1994192"/>
                  </a:lnTo>
                  <a:lnTo>
                    <a:pt x="31572" y="1953183"/>
                  </a:lnTo>
                  <a:lnTo>
                    <a:pt x="28663" y="1932317"/>
                  </a:lnTo>
                  <a:lnTo>
                    <a:pt x="29083" y="1924850"/>
                  </a:lnTo>
                  <a:lnTo>
                    <a:pt x="42354" y="1881187"/>
                  </a:lnTo>
                  <a:lnTo>
                    <a:pt x="63423" y="1843176"/>
                  </a:lnTo>
                  <a:lnTo>
                    <a:pt x="91224" y="1798408"/>
                  </a:lnTo>
                  <a:lnTo>
                    <a:pt x="119405" y="1753946"/>
                  </a:lnTo>
                  <a:lnTo>
                    <a:pt x="147929" y="1709775"/>
                  </a:lnTo>
                  <a:lnTo>
                    <a:pt x="176758" y="1665935"/>
                  </a:lnTo>
                  <a:lnTo>
                    <a:pt x="205854" y="1622399"/>
                  </a:lnTo>
                  <a:lnTo>
                    <a:pt x="235178" y="1579168"/>
                  </a:lnTo>
                  <a:lnTo>
                    <a:pt x="264680" y="1536268"/>
                  </a:lnTo>
                  <a:lnTo>
                    <a:pt x="294347" y="1493685"/>
                  </a:lnTo>
                  <a:lnTo>
                    <a:pt x="324116" y="1451432"/>
                  </a:lnTo>
                  <a:lnTo>
                    <a:pt x="353961" y="1409496"/>
                  </a:lnTo>
                  <a:lnTo>
                    <a:pt x="383832" y="1367904"/>
                  </a:lnTo>
                  <a:lnTo>
                    <a:pt x="413702" y="1326642"/>
                  </a:lnTo>
                  <a:lnTo>
                    <a:pt x="443522" y="1285722"/>
                  </a:lnTo>
                  <a:lnTo>
                    <a:pt x="473265" y="1245133"/>
                  </a:lnTo>
                  <a:lnTo>
                    <a:pt x="502881" y="1204899"/>
                  </a:lnTo>
                  <a:lnTo>
                    <a:pt x="524383" y="1175778"/>
                  </a:lnTo>
                  <a:lnTo>
                    <a:pt x="538187" y="1185354"/>
                  </a:lnTo>
                  <a:lnTo>
                    <a:pt x="590816" y="1213637"/>
                  </a:lnTo>
                  <a:lnTo>
                    <a:pt x="641731" y="1235887"/>
                  </a:lnTo>
                  <a:lnTo>
                    <a:pt x="671144" y="1246085"/>
                  </a:lnTo>
                  <a:lnTo>
                    <a:pt x="671144" y="1215834"/>
                  </a:lnTo>
                  <a:lnTo>
                    <a:pt x="668807" y="1215085"/>
                  </a:lnTo>
                  <a:lnTo>
                    <a:pt x="652106" y="1208925"/>
                  </a:lnTo>
                  <a:lnTo>
                    <a:pt x="635584" y="1202283"/>
                  </a:lnTo>
                  <a:lnTo>
                    <a:pt x="619290" y="1195171"/>
                  </a:lnTo>
                  <a:lnTo>
                    <a:pt x="603313" y="1187602"/>
                  </a:lnTo>
                  <a:lnTo>
                    <a:pt x="602538" y="1187272"/>
                  </a:lnTo>
                  <a:lnTo>
                    <a:pt x="552526" y="1160259"/>
                  </a:lnTo>
                  <a:lnTo>
                    <a:pt x="504952" y="1127023"/>
                  </a:lnTo>
                  <a:lnTo>
                    <a:pt x="469277" y="1098715"/>
                  </a:lnTo>
                  <a:lnTo>
                    <a:pt x="419862" y="1052233"/>
                  </a:lnTo>
                  <a:lnTo>
                    <a:pt x="387731" y="1015860"/>
                  </a:lnTo>
                  <a:lnTo>
                    <a:pt x="358673" y="977569"/>
                  </a:lnTo>
                  <a:lnTo>
                    <a:pt x="332790" y="937564"/>
                  </a:lnTo>
                  <a:lnTo>
                    <a:pt x="310197" y="896035"/>
                  </a:lnTo>
                  <a:lnTo>
                    <a:pt x="290995" y="853186"/>
                  </a:lnTo>
                  <a:lnTo>
                    <a:pt x="275272" y="809205"/>
                  </a:lnTo>
                  <a:lnTo>
                    <a:pt x="263169" y="764311"/>
                  </a:lnTo>
                  <a:lnTo>
                    <a:pt x="254774" y="718693"/>
                  </a:lnTo>
                  <a:lnTo>
                    <a:pt x="250266" y="673404"/>
                  </a:lnTo>
                  <a:lnTo>
                    <a:pt x="250253" y="672388"/>
                  </a:lnTo>
                  <a:lnTo>
                    <a:pt x="249567" y="631532"/>
                  </a:lnTo>
                  <a:lnTo>
                    <a:pt x="252361" y="583476"/>
                  </a:lnTo>
                  <a:lnTo>
                    <a:pt x="258699" y="539178"/>
                  </a:lnTo>
                  <a:lnTo>
                    <a:pt x="268376" y="495566"/>
                  </a:lnTo>
                  <a:lnTo>
                    <a:pt x="281266" y="452831"/>
                  </a:lnTo>
                  <a:lnTo>
                    <a:pt x="297230" y="411124"/>
                  </a:lnTo>
                  <a:lnTo>
                    <a:pt x="316128" y="370649"/>
                  </a:lnTo>
                  <a:lnTo>
                    <a:pt x="337845" y="331558"/>
                  </a:lnTo>
                  <a:lnTo>
                    <a:pt x="362242" y="294055"/>
                  </a:lnTo>
                  <a:lnTo>
                    <a:pt x="389166" y="258305"/>
                  </a:lnTo>
                  <a:lnTo>
                    <a:pt x="418503" y="224472"/>
                  </a:lnTo>
                  <a:lnTo>
                    <a:pt x="450113" y="192760"/>
                  </a:lnTo>
                  <a:lnTo>
                    <a:pt x="483857" y="163322"/>
                  </a:lnTo>
                  <a:lnTo>
                    <a:pt x="519607" y="136359"/>
                  </a:lnTo>
                  <a:lnTo>
                    <a:pt x="557237" y="112039"/>
                  </a:lnTo>
                  <a:lnTo>
                    <a:pt x="596595" y="90525"/>
                  </a:lnTo>
                  <a:lnTo>
                    <a:pt x="637552" y="72021"/>
                  </a:lnTo>
                  <a:lnTo>
                    <a:pt x="679996" y="56680"/>
                  </a:lnTo>
                  <a:lnTo>
                    <a:pt x="723760" y="44704"/>
                  </a:lnTo>
                  <a:lnTo>
                    <a:pt x="768718" y="36245"/>
                  </a:lnTo>
                  <a:lnTo>
                    <a:pt x="819454" y="30734"/>
                  </a:lnTo>
                  <a:lnTo>
                    <a:pt x="871207" y="28879"/>
                  </a:lnTo>
                  <a:lnTo>
                    <a:pt x="921893" y="30581"/>
                  </a:lnTo>
                  <a:lnTo>
                    <a:pt x="973340" y="35674"/>
                  </a:lnTo>
                  <a:lnTo>
                    <a:pt x="1025474" y="44157"/>
                  </a:lnTo>
                  <a:lnTo>
                    <a:pt x="1078230" y="56019"/>
                  </a:lnTo>
                  <a:lnTo>
                    <a:pt x="1118857" y="67335"/>
                  </a:lnTo>
                  <a:lnTo>
                    <a:pt x="1161948" y="81508"/>
                  </a:lnTo>
                  <a:lnTo>
                    <a:pt x="1206665" y="98869"/>
                  </a:lnTo>
                  <a:lnTo>
                    <a:pt x="1252169" y="119697"/>
                  </a:lnTo>
                  <a:lnTo>
                    <a:pt x="1297622" y="144335"/>
                  </a:lnTo>
                  <a:lnTo>
                    <a:pt x="1342199" y="173075"/>
                  </a:lnTo>
                  <a:lnTo>
                    <a:pt x="1385062" y="206248"/>
                  </a:lnTo>
                  <a:lnTo>
                    <a:pt x="1425371" y="244144"/>
                  </a:lnTo>
                  <a:lnTo>
                    <a:pt x="1462303" y="287096"/>
                  </a:lnTo>
                  <a:lnTo>
                    <a:pt x="1490599" y="328307"/>
                  </a:lnTo>
                  <a:lnTo>
                    <a:pt x="1514690" y="372376"/>
                  </a:lnTo>
                  <a:lnTo>
                    <a:pt x="1534490" y="418871"/>
                  </a:lnTo>
                  <a:lnTo>
                    <a:pt x="1549895" y="467347"/>
                  </a:lnTo>
                  <a:lnTo>
                    <a:pt x="1560804" y="517372"/>
                  </a:lnTo>
                  <a:lnTo>
                    <a:pt x="1567129" y="568515"/>
                  </a:lnTo>
                  <a:lnTo>
                    <a:pt x="1568767" y="620331"/>
                  </a:lnTo>
                  <a:lnTo>
                    <a:pt x="1568767" y="430657"/>
                  </a:lnTo>
                  <a:lnTo>
                    <a:pt x="1555572" y="393484"/>
                  </a:lnTo>
                  <a:lnTo>
                    <a:pt x="1535734" y="349923"/>
                  </a:lnTo>
                  <a:lnTo>
                    <a:pt x="1512239" y="308495"/>
                  </a:lnTo>
                  <a:lnTo>
                    <a:pt x="1485163" y="269544"/>
                  </a:lnTo>
                  <a:lnTo>
                    <a:pt x="1450555" y="228815"/>
                  </a:lnTo>
                  <a:lnTo>
                    <a:pt x="1413090" y="192417"/>
                  </a:lnTo>
                  <a:lnTo>
                    <a:pt x="1373378" y="160108"/>
                  </a:lnTo>
                  <a:lnTo>
                    <a:pt x="1332064" y="131635"/>
                  </a:lnTo>
                  <a:lnTo>
                    <a:pt x="1289748" y="106768"/>
                  </a:lnTo>
                  <a:lnTo>
                    <a:pt x="1247089" y="85267"/>
                  </a:lnTo>
                  <a:lnTo>
                    <a:pt x="1204696" y="66890"/>
                  </a:lnTo>
                  <a:lnTo>
                    <a:pt x="1163193" y="51409"/>
                  </a:lnTo>
                  <a:lnTo>
                    <a:pt x="1123226" y="38557"/>
                  </a:lnTo>
                  <a:lnTo>
                    <a:pt x="1088212" y="28879"/>
                  </a:lnTo>
                  <a:lnTo>
                    <a:pt x="1085418" y="28105"/>
                  </a:lnTo>
                  <a:lnTo>
                    <a:pt x="1030135" y="15659"/>
                  </a:lnTo>
                  <a:lnTo>
                    <a:pt x="975448" y="6819"/>
                  </a:lnTo>
                  <a:lnTo>
                    <a:pt x="921473" y="1600"/>
                  </a:lnTo>
                  <a:lnTo>
                    <a:pt x="868273" y="0"/>
                  </a:lnTo>
                  <a:lnTo>
                    <a:pt x="815924" y="2006"/>
                  </a:lnTo>
                  <a:lnTo>
                    <a:pt x="764527" y="7645"/>
                  </a:lnTo>
                  <a:lnTo>
                    <a:pt x="717473" y="16586"/>
                  </a:lnTo>
                  <a:lnTo>
                    <a:pt x="671131" y="29489"/>
                  </a:lnTo>
                  <a:lnTo>
                    <a:pt x="625741" y="46215"/>
                  </a:lnTo>
                  <a:lnTo>
                    <a:pt x="581533" y="66624"/>
                  </a:lnTo>
                  <a:lnTo>
                    <a:pt x="538822" y="90525"/>
                  </a:lnTo>
                  <a:lnTo>
                    <a:pt x="497560" y="117932"/>
                  </a:lnTo>
                  <a:lnTo>
                    <a:pt x="458254" y="148551"/>
                  </a:lnTo>
                  <a:lnTo>
                    <a:pt x="421043" y="182295"/>
                  </a:lnTo>
                  <a:lnTo>
                    <a:pt x="386156" y="219024"/>
                  </a:lnTo>
                  <a:lnTo>
                    <a:pt x="353834" y="258584"/>
                  </a:lnTo>
                  <a:lnTo>
                    <a:pt x="324497" y="300609"/>
                  </a:lnTo>
                  <a:lnTo>
                    <a:pt x="298653" y="344284"/>
                  </a:lnTo>
                  <a:lnTo>
                    <a:pt x="276364" y="389382"/>
                  </a:lnTo>
                  <a:lnTo>
                    <a:pt x="257708" y="435610"/>
                  </a:lnTo>
                  <a:lnTo>
                    <a:pt x="242760" y="482739"/>
                  </a:lnTo>
                  <a:lnTo>
                    <a:pt x="231584" y="530504"/>
                  </a:lnTo>
                  <a:lnTo>
                    <a:pt x="224269" y="578624"/>
                  </a:lnTo>
                  <a:lnTo>
                    <a:pt x="220853" y="626859"/>
                  </a:lnTo>
                  <a:lnTo>
                    <a:pt x="220916" y="631532"/>
                  </a:lnTo>
                  <a:lnTo>
                    <a:pt x="221437" y="674954"/>
                  </a:lnTo>
                  <a:lnTo>
                    <a:pt x="226085" y="722630"/>
                  </a:lnTo>
                  <a:lnTo>
                    <a:pt x="234886" y="770458"/>
                  </a:lnTo>
                  <a:lnTo>
                    <a:pt x="247561" y="817511"/>
                  </a:lnTo>
                  <a:lnTo>
                    <a:pt x="264007" y="863587"/>
                  </a:lnTo>
                  <a:lnTo>
                    <a:pt x="284099" y="908481"/>
                  </a:lnTo>
                  <a:lnTo>
                    <a:pt x="307733" y="951979"/>
                  </a:lnTo>
                  <a:lnTo>
                    <a:pt x="334810" y="993876"/>
                  </a:lnTo>
                  <a:lnTo>
                    <a:pt x="365201" y="1033970"/>
                  </a:lnTo>
                  <a:lnTo>
                    <a:pt x="398805" y="1072045"/>
                  </a:lnTo>
                  <a:lnTo>
                    <a:pt x="435508" y="1107897"/>
                  </a:lnTo>
                  <a:lnTo>
                    <a:pt x="488861" y="1151102"/>
                  </a:lnTo>
                  <a:lnTo>
                    <a:pt x="500735" y="1159357"/>
                  </a:lnTo>
                  <a:lnTo>
                    <a:pt x="479704" y="1187856"/>
                  </a:lnTo>
                  <a:lnTo>
                    <a:pt x="450011" y="1228178"/>
                  </a:lnTo>
                  <a:lnTo>
                    <a:pt x="420204" y="1268857"/>
                  </a:lnTo>
                  <a:lnTo>
                    <a:pt x="390309" y="1309890"/>
                  </a:lnTo>
                  <a:lnTo>
                    <a:pt x="360375" y="1351254"/>
                  </a:lnTo>
                  <a:lnTo>
                    <a:pt x="330415" y="1392961"/>
                  </a:lnTo>
                  <a:lnTo>
                    <a:pt x="300494" y="1435011"/>
                  </a:lnTo>
                  <a:lnTo>
                    <a:pt x="270637" y="1477391"/>
                  </a:lnTo>
                  <a:lnTo>
                    <a:pt x="240893" y="1520113"/>
                  </a:lnTo>
                  <a:lnTo>
                    <a:pt x="211289" y="1563154"/>
                  </a:lnTo>
                  <a:lnTo>
                    <a:pt x="181876" y="1606511"/>
                  </a:lnTo>
                  <a:lnTo>
                    <a:pt x="152692" y="1650199"/>
                  </a:lnTo>
                  <a:lnTo>
                    <a:pt x="123761" y="1694205"/>
                  </a:lnTo>
                  <a:lnTo>
                    <a:pt x="95135" y="1738528"/>
                  </a:lnTo>
                  <a:lnTo>
                    <a:pt x="66840" y="1783156"/>
                  </a:lnTo>
                  <a:lnTo>
                    <a:pt x="38938" y="1828101"/>
                  </a:lnTo>
                  <a:lnTo>
                    <a:pt x="16332" y="1868944"/>
                  </a:lnTo>
                  <a:lnTo>
                    <a:pt x="2336" y="1909686"/>
                  </a:lnTo>
                  <a:lnTo>
                    <a:pt x="0" y="1932292"/>
                  </a:lnTo>
                  <a:lnTo>
                    <a:pt x="431" y="1942287"/>
                  </a:lnTo>
                  <a:lnTo>
                    <a:pt x="18313" y="1990496"/>
                  </a:lnTo>
                  <a:lnTo>
                    <a:pt x="66027" y="2033104"/>
                  </a:lnTo>
                  <a:lnTo>
                    <a:pt x="122847" y="2062238"/>
                  </a:lnTo>
                  <a:lnTo>
                    <a:pt x="174713" y="2077554"/>
                  </a:lnTo>
                  <a:lnTo>
                    <a:pt x="197840" y="2079472"/>
                  </a:lnTo>
                  <a:lnTo>
                    <a:pt x="212813" y="2078558"/>
                  </a:lnTo>
                  <a:lnTo>
                    <a:pt x="252628" y="2064740"/>
                  </a:lnTo>
                  <a:lnTo>
                    <a:pt x="287718" y="2030831"/>
                  </a:lnTo>
                  <a:lnTo>
                    <a:pt x="310934" y="1991461"/>
                  </a:lnTo>
                  <a:lnTo>
                    <a:pt x="332689" y="1950237"/>
                  </a:lnTo>
                  <a:lnTo>
                    <a:pt x="354418" y="1909013"/>
                  </a:lnTo>
                  <a:lnTo>
                    <a:pt x="397840" y="1826564"/>
                  </a:lnTo>
                  <a:lnTo>
                    <a:pt x="698690" y="1255674"/>
                  </a:lnTo>
                  <a:lnTo>
                    <a:pt x="699160" y="1254874"/>
                  </a:lnTo>
                  <a:lnTo>
                    <a:pt x="711517" y="1258747"/>
                  </a:lnTo>
                  <a:lnTo>
                    <a:pt x="764324" y="1271485"/>
                  </a:lnTo>
                  <a:lnTo>
                    <a:pt x="817321" y="1280553"/>
                  </a:lnTo>
                  <a:lnTo>
                    <a:pt x="870292" y="1285976"/>
                  </a:lnTo>
                  <a:lnTo>
                    <a:pt x="922997" y="1287780"/>
                  </a:lnTo>
                  <a:lnTo>
                    <a:pt x="976579" y="1285976"/>
                  </a:lnTo>
                  <a:lnTo>
                    <a:pt x="974521" y="1285976"/>
                  </a:lnTo>
                  <a:lnTo>
                    <a:pt x="1023302" y="1281061"/>
                  </a:lnTo>
                  <a:lnTo>
                    <a:pt x="1072184" y="1272743"/>
                  </a:lnTo>
                  <a:lnTo>
                    <a:pt x="1119962" y="1261148"/>
                  </a:lnTo>
                  <a:lnTo>
                    <a:pt x="1126705" y="1258989"/>
                  </a:lnTo>
                  <a:lnTo>
                    <a:pt x="1166393" y="1246314"/>
                  </a:lnTo>
                  <a:lnTo>
                    <a:pt x="1211287" y="1228242"/>
                  </a:lnTo>
                  <a:lnTo>
                    <a:pt x="1254417" y="1206995"/>
                  </a:lnTo>
                  <a:lnTo>
                    <a:pt x="1295679" y="1182497"/>
                  </a:lnTo>
                  <a:lnTo>
                    <a:pt x="1334554" y="1154988"/>
                  </a:lnTo>
                  <a:lnTo>
                    <a:pt x="1369987" y="1125080"/>
                  </a:lnTo>
                  <a:lnTo>
                    <a:pt x="1403718" y="1091361"/>
                  </a:lnTo>
                  <a:lnTo>
                    <a:pt x="1435544" y="1054214"/>
                  </a:lnTo>
                  <a:lnTo>
                    <a:pt x="1465237" y="1014006"/>
                  </a:lnTo>
                  <a:lnTo>
                    <a:pt x="1492567" y="971118"/>
                  </a:lnTo>
                  <a:lnTo>
                    <a:pt x="1517307" y="925944"/>
                  </a:lnTo>
                  <a:lnTo>
                    <a:pt x="1539227" y="878852"/>
                  </a:lnTo>
                  <a:lnTo>
                    <a:pt x="1558112" y="830224"/>
                  </a:lnTo>
                  <a:lnTo>
                    <a:pt x="1573720" y="780453"/>
                  </a:lnTo>
                  <a:lnTo>
                    <a:pt x="1585849" y="729907"/>
                  </a:lnTo>
                  <a:lnTo>
                    <a:pt x="1593672" y="680834"/>
                  </a:lnTo>
                  <a:lnTo>
                    <a:pt x="1597329" y="631532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1995" y="8601444"/>
              <a:ext cx="210358" cy="1565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320745" y="8700417"/>
              <a:ext cx="269875" cy="128270"/>
            </a:xfrm>
            <a:custGeom>
              <a:avLst/>
              <a:gdLst/>
              <a:ahLst/>
              <a:cxnLst/>
              <a:rect l="l" t="t" r="r" b="b"/>
              <a:pathLst>
                <a:path w="269875" h="128270">
                  <a:moveTo>
                    <a:pt x="259930" y="127653"/>
                  </a:moveTo>
                  <a:lnTo>
                    <a:pt x="253594" y="127653"/>
                  </a:lnTo>
                  <a:lnTo>
                    <a:pt x="252310" y="127653"/>
                  </a:lnTo>
                  <a:lnTo>
                    <a:pt x="250940" y="127482"/>
                  </a:lnTo>
                  <a:lnTo>
                    <a:pt x="249656" y="127054"/>
                  </a:lnTo>
                  <a:lnTo>
                    <a:pt x="190368" y="107876"/>
                  </a:lnTo>
                  <a:lnTo>
                    <a:pt x="133650" y="86073"/>
                  </a:lnTo>
                  <a:lnTo>
                    <a:pt x="82602" y="64073"/>
                  </a:lnTo>
                  <a:lnTo>
                    <a:pt x="40328" y="44303"/>
                  </a:lnTo>
                  <a:lnTo>
                    <a:pt x="2825" y="25599"/>
                  </a:lnTo>
                  <a:lnTo>
                    <a:pt x="0" y="16866"/>
                  </a:lnTo>
                  <a:lnTo>
                    <a:pt x="3681" y="9845"/>
                  </a:lnTo>
                  <a:lnTo>
                    <a:pt x="7277" y="2739"/>
                  </a:lnTo>
                  <a:lnTo>
                    <a:pt x="16010" y="0"/>
                  </a:lnTo>
                  <a:lnTo>
                    <a:pt x="23030" y="3595"/>
                  </a:lnTo>
                  <a:lnTo>
                    <a:pt x="52818" y="18425"/>
                  </a:lnTo>
                  <a:lnTo>
                    <a:pt x="94220" y="37799"/>
                  </a:lnTo>
                  <a:lnTo>
                    <a:pt x="144178" y="59340"/>
                  </a:lnTo>
                  <a:lnTo>
                    <a:pt x="199635" y="80666"/>
                  </a:lnTo>
                  <a:lnTo>
                    <a:pt x="257532" y="99400"/>
                  </a:lnTo>
                  <a:lnTo>
                    <a:pt x="265152" y="101626"/>
                  </a:lnTo>
                  <a:lnTo>
                    <a:pt x="269604" y="109588"/>
                  </a:lnTo>
                  <a:lnTo>
                    <a:pt x="267378" y="117208"/>
                  </a:lnTo>
                  <a:lnTo>
                    <a:pt x="265666" y="123543"/>
                  </a:lnTo>
                  <a:lnTo>
                    <a:pt x="259930" y="127653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06276" y="8748790"/>
              <a:ext cx="244690" cy="1176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769822" y="7086726"/>
              <a:ext cx="382270" cy="397510"/>
            </a:xfrm>
            <a:custGeom>
              <a:avLst/>
              <a:gdLst/>
              <a:ahLst/>
              <a:cxnLst/>
              <a:rect l="l" t="t" r="r" b="b"/>
              <a:pathLst>
                <a:path w="382269" h="397509">
                  <a:moveTo>
                    <a:pt x="33540" y="397001"/>
                  </a:moveTo>
                  <a:lnTo>
                    <a:pt x="25834" y="397001"/>
                  </a:lnTo>
                  <a:lnTo>
                    <a:pt x="18300" y="394689"/>
                  </a:lnTo>
                  <a:lnTo>
                    <a:pt x="11964" y="389210"/>
                  </a:lnTo>
                  <a:lnTo>
                    <a:pt x="3020" y="376808"/>
                  </a:lnTo>
                  <a:lnTo>
                    <a:pt x="0" y="363193"/>
                  </a:lnTo>
                  <a:lnTo>
                    <a:pt x="450" y="351539"/>
                  </a:lnTo>
                  <a:lnTo>
                    <a:pt x="478" y="350815"/>
                  </a:lnTo>
                  <a:lnTo>
                    <a:pt x="14764" y="297217"/>
                  </a:lnTo>
                  <a:lnTo>
                    <a:pt x="33362" y="251577"/>
                  </a:lnTo>
                  <a:lnTo>
                    <a:pt x="57202" y="206281"/>
                  </a:lnTo>
                  <a:lnTo>
                    <a:pt x="85658" y="162404"/>
                  </a:lnTo>
                  <a:lnTo>
                    <a:pt x="118104" y="121024"/>
                  </a:lnTo>
                  <a:lnTo>
                    <a:pt x="153916" y="83218"/>
                  </a:lnTo>
                  <a:lnTo>
                    <a:pt x="193648" y="50410"/>
                  </a:lnTo>
                  <a:lnTo>
                    <a:pt x="235989" y="25267"/>
                  </a:lnTo>
                  <a:lnTo>
                    <a:pt x="279888" y="8295"/>
                  </a:lnTo>
                  <a:lnTo>
                    <a:pt x="324292" y="0"/>
                  </a:lnTo>
                  <a:lnTo>
                    <a:pt x="343752" y="398"/>
                  </a:lnTo>
                  <a:lnTo>
                    <a:pt x="359961" y="4987"/>
                  </a:lnTo>
                  <a:lnTo>
                    <a:pt x="372270" y="13460"/>
                  </a:lnTo>
                  <a:lnTo>
                    <a:pt x="380028" y="25513"/>
                  </a:lnTo>
                  <a:lnTo>
                    <a:pt x="380405" y="28510"/>
                  </a:lnTo>
                  <a:lnTo>
                    <a:pt x="329386" y="28510"/>
                  </a:lnTo>
                  <a:lnTo>
                    <a:pt x="326689" y="28766"/>
                  </a:lnTo>
                  <a:lnTo>
                    <a:pt x="287146" y="36203"/>
                  </a:lnTo>
                  <a:lnTo>
                    <a:pt x="247869" y="51530"/>
                  </a:lnTo>
                  <a:lnTo>
                    <a:pt x="209795" y="74289"/>
                  </a:lnTo>
                  <a:lnTo>
                    <a:pt x="173864" y="104023"/>
                  </a:lnTo>
                  <a:lnTo>
                    <a:pt x="139946" y="139834"/>
                  </a:lnTo>
                  <a:lnTo>
                    <a:pt x="109221" y="178953"/>
                  </a:lnTo>
                  <a:lnTo>
                    <a:pt x="82287" y="220364"/>
                  </a:lnTo>
                  <a:lnTo>
                    <a:pt x="59741" y="263053"/>
                  </a:lnTo>
                  <a:lnTo>
                    <a:pt x="42180" y="306003"/>
                  </a:lnTo>
                  <a:lnTo>
                    <a:pt x="30201" y="348200"/>
                  </a:lnTo>
                  <a:lnTo>
                    <a:pt x="27033" y="362754"/>
                  </a:lnTo>
                  <a:lnTo>
                    <a:pt x="29858" y="366607"/>
                  </a:lnTo>
                  <a:lnTo>
                    <a:pt x="30800" y="367378"/>
                  </a:lnTo>
                  <a:lnTo>
                    <a:pt x="32769" y="369090"/>
                  </a:lnTo>
                  <a:lnTo>
                    <a:pt x="74455" y="369090"/>
                  </a:lnTo>
                  <a:lnTo>
                    <a:pt x="73993" y="370021"/>
                  </a:lnTo>
                  <a:lnTo>
                    <a:pt x="41339" y="396212"/>
                  </a:lnTo>
                  <a:lnTo>
                    <a:pt x="33540" y="397001"/>
                  </a:lnTo>
                  <a:close/>
                </a:path>
                <a:path w="382269" h="397509">
                  <a:moveTo>
                    <a:pt x="74455" y="369090"/>
                  </a:moveTo>
                  <a:lnTo>
                    <a:pt x="32769" y="369090"/>
                  </a:lnTo>
                  <a:lnTo>
                    <a:pt x="38677" y="368063"/>
                  </a:lnTo>
                  <a:lnTo>
                    <a:pt x="42529" y="364552"/>
                  </a:lnTo>
                  <a:lnTo>
                    <a:pt x="46339" y="360182"/>
                  </a:lnTo>
                  <a:lnTo>
                    <a:pt x="49571" y="354824"/>
                  </a:lnTo>
                  <a:lnTo>
                    <a:pt x="52450" y="348744"/>
                  </a:lnTo>
                  <a:lnTo>
                    <a:pt x="55885" y="340580"/>
                  </a:lnTo>
                  <a:lnTo>
                    <a:pt x="76978" y="295759"/>
                  </a:lnTo>
                  <a:lnTo>
                    <a:pt x="102240" y="253194"/>
                  </a:lnTo>
                  <a:lnTo>
                    <a:pt x="131376" y="213192"/>
                  </a:lnTo>
                  <a:lnTo>
                    <a:pt x="164093" y="176058"/>
                  </a:lnTo>
                  <a:lnTo>
                    <a:pt x="200097" y="142099"/>
                  </a:lnTo>
                  <a:lnTo>
                    <a:pt x="239094" y="111620"/>
                  </a:lnTo>
                  <a:lnTo>
                    <a:pt x="280790" y="84928"/>
                  </a:lnTo>
                  <a:lnTo>
                    <a:pt x="324891" y="62328"/>
                  </a:lnTo>
                  <a:lnTo>
                    <a:pt x="336385" y="56315"/>
                  </a:lnTo>
                  <a:lnTo>
                    <a:pt x="346081" y="49411"/>
                  </a:lnTo>
                  <a:lnTo>
                    <a:pt x="352245" y="42330"/>
                  </a:lnTo>
                  <a:lnTo>
                    <a:pt x="353087" y="36203"/>
                  </a:lnTo>
                  <a:lnTo>
                    <a:pt x="353144" y="35787"/>
                  </a:lnTo>
                  <a:lnTo>
                    <a:pt x="351175" y="30650"/>
                  </a:lnTo>
                  <a:lnTo>
                    <a:pt x="341672" y="28510"/>
                  </a:lnTo>
                  <a:lnTo>
                    <a:pt x="380405" y="28510"/>
                  </a:lnTo>
                  <a:lnTo>
                    <a:pt x="382146" y="42330"/>
                  </a:lnTo>
                  <a:lnTo>
                    <a:pt x="382228" y="42981"/>
                  </a:lnTo>
                  <a:lnTo>
                    <a:pt x="375479" y="59695"/>
                  </a:lnTo>
                  <a:lnTo>
                    <a:pt x="360174" y="75093"/>
                  </a:lnTo>
                  <a:lnTo>
                    <a:pt x="336706" y="88612"/>
                  </a:lnTo>
                  <a:lnTo>
                    <a:pt x="295018" y="109967"/>
                  </a:lnTo>
                  <a:lnTo>
                    <a:pt x="255606" y="135185"/>
                  </a:lnTo>
                  <a:lnTo>
                    <a:pt x="218746" y="163978"/>
                  </a:lnTo>
                  <a:lnTo>
                    <a:pt x="184716" y="196060"/>
                  </a:lnTo>
                  <a:lnTo>
                    <a:pt x="153792" y="231144"/>
                  </a:lnTo>
                  <a:lnTo>
                    <a:pt x="126251" y="268943"/>
                  </a:lnTo>
                  <a:lnTo>
                    <a:pt x="102370" y="309171"/>
                  </a:lnTo>
                  <a:lnTo>
                    <a:pt x="82426" y="351539"/>
                  </a:lnTo>
                  <a:lnTo>
                    <a:pt x="78204" y="361525"/>
                  </a:lnTo>
                  <a:lnTo>
                    <a:pt x="74455" y="369090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7774" y="7517559"/>
              <a:ext cx="91929" cy="14801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954392"/>
            <a:ext cx="2351405" cy="2324100"/>
          </a:xfrm>
          <a:custGeom>
            <a:avLst/>
            <a:gdLst/>
            <a:ahLst/>
            <a:cxnLst/>
            <a:rect l="l" t="t" r="r" b="b"/>
            <a:pathLst>
              <a:path w="2351405" h="2324100">
                <a:moveTo>
                  <a:pt x="1049127" y="1269999"/>
                </a:moveTo>
                <a:lnTo>
                  <a:pt x="696689" y="1269999"/>
                </a:lnTo>
                <a:lnTo>
                  <a:pt x="687701" y="1219199"/>
                </a:lnTo>
                <a:lnTo>
                  <a:pt x="678441" y="1168399"/>
                </a:lnTo>
                <a:lnTo>
                  <a:pt x="668949" y="1117599"/>
                </a:lnTo>
                <a:lnTo>
                  <a:pt x="659266" y="1066799"/>
                </a:lnTo>
                <a:lnTo>
                  <a:pt x="649432" y="1015999"/>
                </a:lnTo>
                <a:lnTo>
                  <a:pt x="639486" y="965199"/>
                </a:lnTo>
                <a:lnTo>
                  <a:pt x="629469" y="914399"/>
                </a:lnTo>
                <a:lnTo>
                  <a:pt x="609379" y="812799"/>
                </a:lnTo>
                <a:lnTo>
                  <a:pt x="599388" y="761999"/>
                </a:lnTo>
                <a:lnTo>
                  <a:pt x="589484" y="711199"/>
                </a:lnTo>
                <a:lnTo>
                  <a:pt x="579710" y="660399"/>
                </a:lnTo>
                <a:lnTo>
                  <a:pt x="570103" y="609599"/>
                </a:lnTo>
                <a:lnTo>
                  <a:pt x="560706" y="558799"/>
                </a:lnTo>
                <a:lnTo>
                  <a:pt x="551556" y="507999"/>
                </a:lnTo>
                <a:lnTo>
                  <a:pt x="542695" y="457199"/>
                </a:lnTo>
                <a:lnTo>
                  <a:pt x="534163" y="406399"/>
                </a:lnTo>
                <a:lnTo>
                  <a:pt x="525999" y="355599"/>
                </a:lnTo>
                <a:lnTo>
                  <a:pt x="517382" y="292099"/>
                </a:lnTo>
                <a:lnTo>
                  <a:pt x="511155" y="241299"/>
                </a:lnTo>
                <a:lnTo>
                  <a:pt x="507207" y="177799"/>
                </a:lnTo>
                <a:lnTo>
                  <a:pt x="505431" y="126999"/>
                </a:lnTo>
                <a:lnTo>
                  <a:pt x="505475" y="101599"/>
                </a:lnTo>
                <a:lnTo>
                  <a:pt x="508960" y="63499"/>
                </a:lnTo>
                <a:lnTo>
                  <a:pt x="531484" y="25399"/>
                </a:lnTo>
                <a:lnTo>
                  <a:pt x="556358" y="0"/>
                </a:lnTo>
                <a:lnTo>
                  <a:pt x="616810" y="0"/>
                </a:lnTo>
                <a:lnTo>
                  <a:pt x="655002" y="12699"/>
                </a:lnTo>
                <a:lnTo>
                  <a:pt x="677349" y="50799"/>
                </a:lnTo>
                <a:lnTo>
                  <a:pt x="689053" y="101599"/>
                </a:lnTo>
                <a:lnTo>
                  <a:pt x="695318" y="139699"/>
                </a:lnTo>
                <a:lnTo>
                  <a:pt x="701346" y="190499"/>
                </a:lnTo>
                <a:lnTo>
                  <a:pt x="709819" y="228599"/>
                </a:lnTo>
                <a:lnTo>
                  <a:pt x="718648" y="279399"/>
                </a:lnTo>
                <a:lnTo>
                  <a:pt x="727800" y="330199"/>
                </a:lnTo>
                <a:lnTo>
                  <a:pt x="737241" y="380999"/>
                </a:lnTo>
                <a:lnTo>
                  <a:pt x="746935" y="431799"/>
                </a:lnTo>
                <a:lnTo>
                  <a:pt x="756850" y="482599"/>
                </a:lnTo>
                <a:lnTo>
                  <a:pt x="766950" y="533399"/>
                </a:lnTo>
                <a:lnTo>
                  <a:pt x="777202" y="584199"/>
                </a:lnTo>
                <a:lnTo>
                  <a:pt x="787570" y="634999"/>
                </a:lnTo>
                <a:lnTo>
                  <a:pt x="798021" y="685799"/>
                </a:lnTo>
                <a:lnTo>
                  <a:pt x="829528" y="825499"/>
                </a:lnTo>
                <a:lnTo>
                  <a:pt x="839968" y="876299"/>
                </a:lnTo>
                <a:lnTo>
                  <a:pt x="850318" y="927099"/>
                </a:lnTo>
                <a:lnTo>
                  <a:pt x="860546" y="977899"/>
                </a:lnTo>
                <a:lnTo>
                  <a:pt x="870616" y="1028699"/>
                </a:lnTo>
                <a:lnTo>
                  <a:pt x="880494" y="1079499"/>
                </a:lnTo>
                <a:lnTo>
                  <a:pt x="890147" y="1130299"/>
                </a:lnTo>
                <a:lnTo>
                  <a:pt x="1145704" y="1130299"/>
                </a:lnTo>
                <a:lnTo>
                  <a:pt x="1126288" y="1155699"/>
                </a:lnTo>
                <a:lnTo>
                  <a:pt x="1049127" y="1269999"/>
                </a:lnTo>
                <a:close/>
              </a:path>
              <a:path w="2351405" h="2324100">
                <a:moveTo>
                  <a:pt x="1145704" y="1130299"/>
                </a:moveTo>
                <a:lnTo>
                  <a:pt x="890147" y="1130299"/>
                </a:lnTo>
                <a:lnTo>
                  <a:pt x="918307" y="1092199"/>
                </a:lnTo>
                <a:lnTo>
                  <a:pt x="946624" y="1041399"/>
                </a:lnTo>
                <a:lnTo>
                  <a:pt x="1003777" y="965199"/>
                </a:lnTo>
                <a:lnTo>
                  <a:pt x="1061696" y="888999"/>
                </a:lnTo>
                <a:lnTo>
                  <a:pt x="1090972" y="838199"/>
                </a:lnTo>
                <a:lnTo>
                  <a:pt x="1120474" y="800099"/>
                </a:lnTo>
                <a:lnTo>
                  <a:pt x="1150212" y="761999"/>
                </a:lnTo>
                <a:lnTo>
                  <a:pt x="1180200" y="723899"/>
                </a:lnTo>
                <a:lnTo>
                  <a:pt x="1210447" y="685799"/>
                </a:lnTo>
                <a:lnTo>
                  <a:pt x="1240965" y="647699"/>
                </a:lnTo>
                <a:lnTo>
                  <a:pt x="1271767" y="609599"/>
                </a:lnTo>
                <a:lnTo>
                  <a:pt x="1302862" y="571499"/>
                </a:lnTo>
                <a:lnTo>
                  <a:pt x="1334262" y="533399"/>
                </a:lnTo>
                <a:lnTo>
                  <a:pt x="1365980" y="495299"/>
                </a:lnTo>
                <a:lnTo>
                  <a:pt x="1398025" y="457199"/>
                </a:lnTo>
                <a:lnTo>
                  <a:pt x="1430411" y="419099"/>
                </a:lnTo>
                <a:lnTo>
                  <a:pt x="1463147" y="380999"/>
                </a:lnTo>
                <a:lnTo>
                  <a:pt x="1487327" y="342899"/>
                </a:lnTo>
                <a:lnTo>
                  <a:pt x="1512749" y="317499"/>
                </a:lnTo>
                <a:lnTo>
                  <a:pt x="1539917" y="279399"/>
                </a:lnTo>
                <a:lnTo>
                  <a:pt x="1569335" y="253999"/>
                </a:lnTo>
                <a:lnTo>
                  <a:pt x="1601508" y="241299"/>
                </a:lnTo>
                <a:lnTo>
                  <a:pt x="1636941" y="241299"/>
                </a:lnTo>
                <a:lnTo>
                  <a:pt x="1676138" y="253999"/>
                </a:lnTo>
                <a:lnTo>
                  <a:pt x="1702363" y="279399"/>
                </a:lnTo>
                <a:lnTo>
                  <a:pt x="1709353" y="317499"/>
                </a:lnTo>
                <a:lnTo>
                  <a:pt x="1701807" y="355599"/>
                </a:lnTo>
                <a:lnTo>
                  <a:pt x="1684425" y="393699"/>
                </a:lnTo>
                <a:lnTo>
                  <a:pt x="1661908" y="431799"/>
                </a:lnTo>
                <a:lnTo>
                  <a:pt x="1629637" y="482599"/>
                </a:lnTo>
                <a:lnTo>
                  <a:pt x="1595983" y="520699"/>
                </a:lnTo>
                <a:lnTo>
                  <a:pt x="1561383" y="571499"/>
                </a:lnTo>
                <a:lnTo>
                  <a:pt x="1526274" y="609599"/>
                </a:lnTo>
                <a:lnTo>
                  <a:pt x="1493859" y="647699"/>
                </a:lnTo>
                <a:lnTo>
                  <a:pt x="1461718" y="685799"/>
                </a:lnTo>
                <a:lnTo>
                  <a:pt x="1429853" y="736599"/>
                </a:lnTo>
                <a:lnTo>
                  <a:pt x="1398263" y="774699"/>
                </a:lnTo>
                <a:lnTo>
                  <a:pt x="1366947" y="812799"/>
                </a:lnTo>
                <a:lnTo>
                  <a:pt x="1335905" y="863599"/>
                </a:lnTo>
                <a:lnTo>
                  <a:pt x="1305138" y="901699"/>
                </a:lnTo>
                <a:lnTo>
                  <a:pt x="1274645" y="939799"/>
                </a:lnTo>
                <a:lnTo>
                  <a:pt x="1244427" y="990599"/>
                </a:lnTo>
                <a:lnTo>
                  <a:pt x="1214482" y="1028699"/>
                </a:lnTo>
                <a:lnTo>
                  <a:pt x="1184810" y="1066799"/>
                </a:lnTo>
                <a:lnTo>
                  <a:pt x="1155413" y="1117599"/>
                </a:lnTo>
                <a:lnTo>
                  <a:pt x="1145704" y="1130299"/>
                </a:lnTo>
                <a:close/>
              </a:path>
              <a:path w="2351405" h="2324100">
                <a:moveTo>
                  <a:pt x="2238594" y="1435099"/>
                </a:moveTo>
                <a:lnTo>
                  <a:pt x="347353" y="1435099"/>
                </a:lnTo>
                <a:lnTo>
                  <a:pt x="397415" y="1422399"/>
                </a:lnTo>
                <a:lnTo>
                  <a:pt x="426145" y="1422399"/>
                </a:lnTo>
                <a:lnTo>
                  <a:pt x="454900" y="1409699"/>
                </a:lnTo>
                <a:lnTo>
                  <a:pt x="512481" y="1409699"/>
                </a:lnTo>
                <a:lnTo>
                  <a:pt x="364773" y="1282699"/>
                </a:lnTo>
                <a:lnTo>
                  <a:pt x="290824" y="1231899"/>
                </a:lnTo>
                <a:lnTo>
                  <a:pt x="253826" y="1193799"/>
                </a:lnTo>
                <a:lnTo>
                  <a:pt x="214513" y="1168399"/>
                </a:lnTo>
                <a:lnTo>
                  <a:pt x="175390" y="1130299"/>
                </a:lnTo>
                <a:lnTo>
                  <a:pt x="136430" y="1104899"/>
                </a:lnTo>
                <a:lnTo>
                  <a:pt x="97607" y="1066799"/>
                </a:lnTo>
                <a:lnTo>
                  <a:pt x="58895" y="1041399"/>
                </a:lnTo>
                <a:lnTo>
                  <a:pt x="20267" y="1003299"/>
                </a:lnTo>
                <a:lnTo>
                  <a:pt x="0" y="990599"/>
                </a:lnTo>
                <a:lnTo>
                  <a:pt x="0" y="711199"/>
                </a:lnTo>
                <a:lnTo>
                  <a:pt x="25560" y="736599"/>
                </a:lnTo>
                <a:lnTo>
                  <a:pt x="103833" y="787399"/>
                </a:lnTo>
                <a:lnTo>
                  <a:pt x="142928" y="825499"/>
                </a:lnTo>
                <a:lnTo>
                  <a:pt x="182003" y="850899"/>
                </a:lnTo>
                <a:lnTo>
                  <a:pt x="416331" y="1041399"/>
                </a:lnTo>
                <a:lnTo>
                  <a:pt x="455415" y="1079499"/>
                </a:lnTo>
                <a:lnTo>
                  <a:pt x="494522" y="1104899"/>
                </a:lnTo>
                <a:lnTo>
                  <a:pt x="533658" y="1142999"/>
                </a:lnTo>
                <a:lnTo>
                  <a:pt x="603814" y="1193799"/>
                </a:lnTo>
                <a:lnTo>
                  <a:pt x="696689" y="1269999"/>
                </a:lnTo>
                <a:lnTo>
                  <a:pt x="1049127" y="1269999"/>
                </a:lnTo>
                <a:lnTo>
                  <a:pt x="1040554" y="1282699"/>
                </a:lnTo>
                <a:lnTo>
                  <a:pt x="1012521" y="1320799"/>
                </a:lnTo>
                <a:lnTo>
                  <a:pt x="1006064" y="1333499"/>
                </a:lnTo>
                <a:lnTo>
                  <a:pt x="999666" y="1346199"/>
                </a:lnTo>
                <a:lnTo>
                  <a:pt x="986908" y="1358899"/>
                </a:lnTo>
                <a:lnTo>
                  <a:pt x="2346363" y="1358899"/>
                </a:lnTo>
                <a:lnTo>
                  <a:pt x="2332347" y="1384299"/>
                </a:lnTo>
                <a:lnTo>
                  <a:pt x="2309469" y="1409699"/>
                </a:lnTo>
                <a:lnTo>
                  <a:pt x="2278096" y="1422399"/>
                </a:lnTo>
                <a:lnTo>
                  <a:pt x="2238594" y="1435099"/>
                </a:lnTo>
                <a:close/>
              </a:path>
              <a:path w="2351405" h="2324100">
                <a:moveTo>
                  <a:pt x="2346363" y="1358899"/>
                </a:moveTo>
                <a:lnTo>
                  <a:pt x="1041188" y="1358899"/>
                </a:lnTo>
                <a:lnTo>
                  <a:pt x="1095422" y="1346199"/>
                </a:lnTo>
                <a:lnTo>
                  <a:pt x="1149594" y="1346199"/>
                </a:lnTo>
                <a:lnTo>
                  <a:pt x="1203691" y="1333499"/>
                </a:lnTo>
                <a:lnTo>
                  <a:pt x="1257699" y="1333499"/>
                </a:lnTo>
                <a:lnTo>
                  <a:pt x="1311602" y="1320799"/>
                </a:lnTo>
                <a:lnTo>
                  <a:pt x="1361389" y="1308099"/>
                </a:lnTo>
                <a:lnTo>
                  <a:pt x="1411210" y="1308099"/>
                </a:lnTo>
                <a:lnTo>
                  <a:pt x="1461067" y="1295399"/>
                </a:lnTo>
                <a:lnTo>
                  <a:pt x="1510960" y="1295399"/>
                </a:lnTo>
                <a:lnTo>
                  <a:pt x="1560890" y="1282699"/>
                </a:lnTo>
                <a:lnTo>
                  <a:pt x="1610860" y="1282699"/>
                </a:lnTo>
                <a:lnTo>
                  <a:pt x="1660870" y="1269999"/>
                </a:lnTo>
                <a:lnTo>
                  <a:pt x="1710921" y="1269999"/>
                </a:lnTo>
                <a:lnTo>
                  <a:pt x="1761016" y="1257299"/>
                </a:lnTo>
                <a:lnTo>
                  <a:pt x="1861341" y="1257299"/>
                </a:lnTo>
                <a:lnTo>
                  <a:pt x="1911573" y="1244599"/>
                </a:lnTo>
                <a:lnTo>
                  <a:pt x="1962831" y="1244599"/>
                </a:lnTo>
                <a:lnTo>
                  <a:pt x="2014140" y="1231899"/>
                </a:lnTo>
                <a:lnTo>
                  <a:pt x="2065476" y="1231899"/>
                </a:lnTo>
                <a:lnTo>
                  <a:pt x="2116820" y="1219199"/>
                </a:lnTo>
                <a:lnTo>
                  <a:pt x="2270676" y="1219199"/>
                </a:lnTo>
                <a:lnTo>
                  <a:pt x="2306471" y="1231899"/>
                </a:lnTo>
                <a:lnTo>
                  <a:pt x="2331571" y="1257299"/>
                </a:lnTo>
                <a:lnTo>
                  <a:pt x="2346342" y="1282699"/>
                </a:lnTo>
                <a:lnTo>
                  <a:pt x="2351150" y="1320799"/>
                </a:lnTo>
                <a:lnTo>
                  <a:pt x="2346363" y="1358899"/>
                </a:lnTo>
                <a:close/>
              </a:path>
              <a:path w="2351405" h="2324100">
                <a:moveTo>
                  <a:pt x="2141595" y="1447799"/>
                </a:moveTo>
                <a:lnTo>
                  <a:pt x="247312" y="1447799"/>
                </a:lnTo>
                <a:lnTo>
                  <a:pt x="297321" y="1435099"/>
                </a:lnTo>
                <a:lnTo>
                  <a:pt x="2190098" y="1435099"/>
                </a:lnTo>
                <a:lnTo>
                  <a:pt x="2141595" y="1447799"/>
                </a:lnTo>
                <a:close/>
              </a:path>
              <a:path w="2351405" h="2324100">
                <a:moveTo>
                  <a:pt x="0" y="1701799"/>
                </a:moveTo>
                <a:lnTo>
                  <a:pt x="0" y="1485899"/>
                </a:lnTo>
                <a:lnTo>
                  <a:pt x="147344" y="1460499"/>
                </a:lnTo>
                <a:lnTo>
                  <a:pt x="197322" y="1447799"/>
                </a:lnTo>
                <a:lnTo>
                  <a:pt x="2093086" y="1447799"/>
                </a:lnTo>
                <a:lnTo>
                  <a:pt x="2044569" y="1460499"/>
                </a:lnTo>
                <a:lnTo>
                  <a:pt x="1947510" y="1460499"/>
                </a:lnTo>
                <a:lnTo>
                  <a:pt x="1898967" y="1473199"/>
                </a:lnTo>
                <a:lnTo>
                  <a:pt x="1850414" y="1473199"/>
                </a:lnTo>
                <a:lnTo>
                  <a:pt x="1801850" y="1485899"/>
                </a:lnTo>
                <a:lnTo>
                  <a:pt x="1704687" y="1485899"/>
                </a:lnTo>
                <a:lnTo>
                  <a:pt x="1656087" y="1498599"/>
                </a:lnTo>
                <a:lnTo>
                  <a:pt x="1606906" y="1498599"/>
                </a:lnTo>
                <a:lnTo>
                  <a:pt x="1557796" y="1511299"/>
                </a:lnTo>
                <a:lnTo>
                  <a:pt x="1508741" y="1511299"/>
                </a:lnTo>
                <a:lnTo>
                  <a:pt x="1459726" y="1523999"/>
                </a:lnTo>
                <a:lnTo>
                  <a:pt x="1410735" y="1523999"/>
                </a:lnTo>
                <a:lnTo>
                  <a:pt x="1312764" y="1549399"/>
                </a:lnTo>
                <a:lnTo>
                  <a:pt x="1263753" y="1549399"/>
                </a:lnTo>
                <a:lnTo>
                  <a:pt x="1214704" y="1562099"/>
                </a:lnTo>
                <a:lnTo>
                  <a:pt x="1165602" y="1562099"/>
                </a:lnTo>
                <a:lnTo>
                  <a:pt x="1116431" y="1574799"/>
                </a:lnTo>
                <a:lnTo>
                  <a:pt x="1067176" y="1574799"/>
                </a:lnTo>
                <a:lnTo>
                  <a:pt x="1106652" y="1612899"/>
                </a:lnTo>
                <a:lnTo>
                  <a:pt x="1126374" y="1625599"/>
                </a:lnTo>
                <a:lnTo>
                  <a:pt x="470629" y="1625599"/>
                </a:lnTo>
                <a:lnTo>
                  <a:pt x="437193" y="1638299"/>
                </a:lnTo>
                <a:lnTo>
                  <a:pt x="387785" y="1638299"/>
                </a:lnTo>
                <a:lnTo>
                  <a:pt x="338371" y="1650999"/>
                </a:lnTo>
                <a:lnTo>
                  <a:pt x="91261" y="1689099"/>
                </a:lnTo>
                <a:lnTo>
                  <a:pt x="0" y="1701799"/>
                </a:lnTo>
                <a:close/>
              </a:path>
              <a:path w="2351405" h="2324100">
                <a:moveTo>
                  <a:pt x="393952" y="2324099"/>
                </a:moveTo>
                <a:lnTo>
                  <a:pt x="140026" y="2324099"/>
                </a:lnTo>
                <a:lnTo>
                  <a:pt x="151232" y="2311399"/>
                </a:lnTo>
                <a:lnTo>
                  <a:pt x="176942" y="2260599"/>
                </a:lnTo>
                <a:lnTo>
                  <a:pt x="202760" y="2222499"/>
                </a:lnTo>
                <a:lnTo>
                  <a:pt x="228679" y="2171699"/>
                </a:lnTo>
                <a:lnTo>
                  <a:pt x="280786" y="2095499"/>
                </a:lnTo>
                <a:lnTo>
                  <a:pt x="306958" y="2044699"/>
                </a:lnTo>
                <a:lnTo>
                  <a:pt x="359498" y="1968499"/>
                </a:lnTo>
                <a:lnTo>
                  <a:pt x="385850" y="1917699"/>
                </a:lnTo>
                <a:lnTo>
                  <a:pt x="412245" y="1879599"/>
                </a:lnTo>
                <a:lnTo>
                  <a:pt x="438676" y="1828799"/>
                </a:lnTo>
                <a:lnTo>
                  <a:pt x="465135" y="1790699"/>
                </a:lnTo>
                <a:lnTo>
                  <a:pt x="571081" y="1625599"/>
                </a:lnTo>
                <a:lnTo>
                  <a:pt x="1126374" y="1625599"/>
                </a:lnTo>
                <a:lnTo>
                  <a:pt x="1146096" y="1638299"/>
                </a:lnTo>
                <a:lnTo>
                  <a:pt x="1185510" y="1676399"/>
                </a:lnTo>
                <a:lnTo>
                  <a:pt x="1224893" y="1701799"/>
                </a:lnTo>
                <a:lnTo>
                  <a:pt x="1251119" y="1727199"/>
                </a:lnTo>
                <a:lnTo>
                  <a:pt x="758717" y="1727199"/>
                </a:lnTo>
                <a:lnTo>
                  <a:pt x="730716" y="1765299"/>
                </a:lnTo>
                <a:lnTo>
                  <a:pt x="674982" y="1866899"/>
                </a:lnTo>
                <a:lnTo>
                  <a:pt x="619391" y="1955799"/>
                </a:lnTo>
                <a:lnTo>
                  <a:pt x="591567" y="2006599"/>
                </a:lnTo>
                <a:lnTo>
                  <a:pt x="563682" y="2044699"/>
                </a:lnTo>
                <a:lnTo>
                  <a:pt x="535701" y="2095499"/>
                </a:lnTo>
                <a:lnTo>
                  <a:pt x="508511" y="2133599"/>
                </a:lnTo>
                <a:lnTo>
                  <a:pt x="481220" y="2184399"/>
                </a:lnTo>
                <a:lnTo>
                  <a:pt x="426555" y="2273299"/>
                </a:lnTo>
                <a:lnTo>
                  <a:pt x="399290" y="2311399"/>
                </a:lnTo>
                <a:lnTo>
                  <a:pt x="393952" y="2324099"/>
                </a:lnTo>
                <a:close/>
              </a:path>
              <a:path w="2351405" h="2324100">
                <a:moveTo>
                  <a:pt x="1056787" y="2324099"/>
                </a:moveTo>
                <a:lnTo>
                  <a:pt x="832798" y="2324099"/>
                </a:lnTo>
                <a:lnTo>
                  <a:pt x="825944" y="2273299"/>
                </a:lnTo>
                <a:lnTo>
                  <a:pt x="819309" y="2222499"/>
                </a:lnTo>
                <a:lnTo>
                  <a:pt x="812815" y="2171699"/>
                </a:lnTo>
                <a:lnTo>
                  <a:pt x="806451" y="2120899"/>
                </a:lnTo>
                <a:lnTo>
                  <a:pt x="800203" y="2070099"/>
                </a:lnTo>
                <a:lnTo>
                  <a:pt x="794060" y="2019299"/>
                </a:lnTo>
                <a:lnTo>
                  <a:pt x="788010" y="1968499"/>
                </a:lnTo>
                <a:lnTo>
                  <a:pt x="782039" y="1930399"/>
                </a:lnTo>
                <a:lnTo>
                  <a:pt x="776137" y="1879599"/>
                </a:lnTo>
                <a:lnTo>
                  <a:pt x="770291" y="1828799"/>
                </a:lnTo>
                <a:lnTo>
                  <a:pt x="764489" y="1777999"/>
                </a:lnTo>
                <a:lnTo>
                  <a:pt x="758717" y="1727199"/>
                </a:lnTo>
                <a:lnTo>
                  <a:pt x="1251119" y="1727199"/>
                </a:lnTo>
                <a:lnTo>
                  <a:pt x="1303570" y="1777999"/>
                </a:lnTo>
                <a:lnTo>
                  <a:pt x="1342864" y="1803399"/>
                </a:lnTo>
                <a:lnTo>
                  <a:pt x="987361" y="1803399"/>
                </a:lnTo>
                <a:lnTo>
                  <a:pt x="993523" y="1854199"/>
                </a:lnTo>
                <a:lnTo>
                  <a:pt x="999740" y="1892299"/>
                </a:lnTo>
                <a:lnTo>
                  <a:pt x="1006018" y="1943099"/>
                </a:lnTo>
                <a:lnTo>
                  <a:pt x="1012362" y="1993899"/>
                </a:lnTo>
                <a:lnTo>
                  <a:pt x="1018779" y="2044699"/>
                </a:lnTo>
                <a:lnTo>
                  <a:pt x="1025275" y="2095499"/>
                </a:lnTo>
                <a:lnTo>
                  <a:pt x="1031854" y="2146299"/>
                </a:lnTo>
                <a:lnTo>
                  <a:pt x="1038523" y="2197099"/>
                </a:lnTo>
                <a:lnTo>
                  <a:pt x="1045288" y="2247899"/>
                </a:lnTo>
                <a:lnTo>
                  <a:pt x="1052154" y="2298699"/>
                </a:lnTo>
                <a:lnTo>
                  <a:pt x="1056787" y="2324099"/>
                </a:lnTo>
                <a:close/>
              </a:path>
              <a:path w="2351405" h="2324100">
                <a:moveTo>
                  <a:pt x="1957988" y="2324099"/>
                </a:moveTo>
                <a:lnTo>
                  <a:pt x="1615488" y="2324099"/>
                </a:lnTo>
                <a:lnTo>
                  <a:pt x="1572429" y="2285999"/>
                </a:lnTo>
                <a:lnTo>
                  <a:pt x="1533596" y="2260599"/>
                </a:lnTo>
                <a:lnTo>
                  <a:pt x="1494737" y="2222499"/>
                </a:lnTo>
                <a:lnTo>
                  <a:pt x="1455853" y="2197099"/>
                </a:lnTo>
                <a:lnTo>
                  <a:pt x="1378010" y="2120899"/>
                </a:lnTo>
                <a:lnTo>
                  <a:pt x="1339051" y="2095499"/>
                </a:lnTo>
                <a:lnTo>
                  <a:pt x="1300068" y="2057399"/>
                </a:lnTo>
                <a:lnTo>
                  <a:pt x="1261061" y="2031999"/>
                </a:lnTo>
                <a:lnTo>
                  <a:pt x="1182976" y="1955799"/>
                </a:lnTo>
                <a:lnTo>
                  <a:pt x="1143899" y="1930399"/>
                </a:lnTo>
                <a:lnTo>
                  <a:pt x="1104798" y="1892299"/>
                </a:lnTo>
                <a:lnTo>
                  <a:pt x="1065675" y="1866899"/>
                </a:lnTo>
                <a:lnTo>
                  <a:pt x="1026529" y="1828799"/>
                </a:lnTo>
                <a:lnTo>
                  <a:pt x="987361" y="1803399"/>
                </a:lnTo>
                <a:lnTo>
                  <a:pt x="1342864" y="1803399"/>
                </a:lnTo>
                <a:lnTo>
                  <a:pt x="1382130" y="1841499"/>
                </a:lnTo>
                <a:lnTo>
                  <a:pt x="1421367" y="1866899"/>
                </a:lnTo>
                <a:lnTo>
                  <a:pt x="1499757" y="1943099"/>
                </a:lnTo>
                <a:lnTo>
                  <a:pt x="1538911" y="1968499"/>
                </a:lnTo>
                <a:lnTo>
                  <a:pt x="1578038" y="2006599"/>
                </a:lnTo>
                <a:lnTo>
                  <a:pt x="1617138" y="2031999"/>
                </a:lnTo>
                <a:lnTo>
                  <a:pt x="1695261" y="2108199"/>
                </a:lnTo>
                <a:lnTo>
                  <a:pt x="1734284" y="2133599"/>
                </a:lnTo>
                <a:lnTo>
                  <a:pt x="1773282" y="2171699"/>
                </a:lnTo>
                <a:lnTo>
                  <a:pt x="1812255" y="2197099"/>
                </a:lnTo>
                <a:lnTo>
                  <a:pt x="1890129" y="2273299"/>
                </a:lnTo>
                <a:lnTo>
                  <a:pt x="1929030" y="2298699"/>
                </a:lnTo>
                <a:lnTo>
                  <a:pt x="1957988" y="2324099"/>
                </a:lnTo>
                <a:close/>
              </a:path>
            </a:pathLst>
          </a:custGeom>
          <a:solidFill>
            <a:srgbClr val="E3F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1"/>
            <a:ext cx="1882775" cy="2578100"/>
          </a:xfrm>
          <a:custGeom>
            <a:avLst/>
            <a:gdLst/>
            <a:ahLst/>
            <a:cxnLst/>
            <a:rect l="l" t="t" r="r" b="b"/>
            <a:pathLst>
              <a:path w="1882775" h="2578100">
                <a:moveTo>
                  <a:pt x="933335" y="2439581"/>
                </a:moveTo>
                <a:lnTo>
                  <a:pt x="928712" y="2437269"/>
                </a:lnTo>
                <a:lnTo>
                  <a:pt x="923239" y="2442730"/>
                </a:lnTo>
                <a:lnTo>
                  <a:pt x="920724" y="2447366"/>
                </a:lnTo>
                <a:lnTo>
                  <a:pt x="931443" y="2449880"/>
                </a:lnTo>
                <a:lnTo>
                  <a:pt x="933119" y="2443784"/>
                </a:lnTo>
                <a:lnTo>
                  <a:pt x="933335" y="2439581"/>
                </a:lnTo>
                <a:close/>
              </a:path>
              <a:path w="1882775" h="2578100">
                <a:moveTo>
                  <a:pt x="1882381" y="977900"/>
                </a:moveTo>
                <a:lnTo>
                  <a:pt x="1881225" y="977900"/>
                </a:lnTo>
                <a:lnTo>
                  <a:pt x="1874291" y="939800"/>
                </a:lnTo>
                <a:lnTo>
                  <a:pt x="1873783" y="889000"/>
                </a:lnTo>
                <a:lnTo>
                  <a:pt x="1876323" y="838200"/>
                </a:lnTo>
                <a:lnTo>
                  <a:pt x="1877339" y="787400"/>
                </a:lnTo>
                <a:lnTo>
                  <a:pt x="1875116" y="736600"/>
                </a:lnTo>
                <a:lnTo>
                  <a:pt x="1870583" y="711200"/>
                </a:lnTo>
                <a:lnTo>
                  <a:pt x="1857971" y="698500"/>
                </a:lnTo>
                <a:lnTo>
                  <a:pt x="1831505" y="673100"/>
                </a:lnTo>
                <a:lnTo>
                  <a:pt x="1843011" y="673100"/>
                </a:lnTo>
                <a:lnTo>
                  <a:pt x="1852764" y="660400"/>
                </a:lnTo>
                <a:lnTo>
                  <a:pt x="1860511" y="647700"/>
                </a:lnTo>
                <a:lnTo>
                  <a:pt x="1865985" y="635000"/>
                </a:lnTo>
                <a:lnTo>
                  <a:pt x="1850999" y="635000"/>
                </a:lnTo>
                <a:lnTo>
                  <a:pt x="1844103" y="622300"/>
                </a:lnTo>
                <a:lnTo>
                  <a:pt x="1837601" y="622300"/>
                </a:lnTo>
                <a:lnTo>
                  <a:pt x="1849729" y="596900"/>
                </a:lnTo>
                <a:lnTo>
                  <a:pt x="1851812" y="584200"/>
                </a:lnTo>
                <a:lnTo>
                  <a:pt x="1848269" y="571500"/>
                </a:lnTo>
                <a:lnTo>
                  <a:pt x="1843493" y="533400"/>
                </a:lnTo>
                <a:lnTo>
                  <a:pt x="1852942" y="508000"/>
                </a:lnTo>
                <a:lnTo>
                  <a:pt x="1842414" y="495300"/>
                </a:lnTo>
                <a:lnTo>
                  <a:pt x="1818043" y="457200"/>
                </a:lnTo>
                <a:lnTo>
                  <a:pt x="1816608" y="419100"/>
                </a:lnTo>
                <a:lnTo>
                  <a:pt x="1816125" y="393700"/>
                </a:lnTo>
                <a:lnTo>
                  <a:pt x="1814055" y="381000"/>
                </a:lnTo>
                <a:lnTo>
                  <a:pt x="1805711" y="355600"/>
                </a:lnTo>
                <a:lnTo>
                  <a:pt x="1795526" y="342900"/>
                </a:lnTo>
                <a:lnTo>
                  <a:pt x="1785937" y="342900"/>
                </a:lnTo>
                <a:lnTo>
                  <a:pt x="1779358" y="330200"/>
                </a:lnTo>
                <a:lnTo>
                  <a:pt x="1762747" y="279400"/>
                </a:lnTo>
                <a:lnTo>
                  <a:pt x="1748320" y="228600"/>
                </a:lnTo>
                <a:lnTo>
                  <a:pt x="1730082" y="177800"/>
                </a:lnTo>
                <a:lnTo>
                  <a:pt x="1709013" y="152400"/>
                </a:lnTo>
                <a:lnTo>
                  <a:pt x="1701990" y="139700"/>
                </a:lnTo>
                <a:lnTo>
                  <a:pt x="1692148" y="139700"/>
                </a:lnTo>
                <a:lnTo>
                  <a:pt x="1681543" y="152400"/>
                </a:lnTo>
                <a:lnTo>
                  <a:pt x="1658264" y="152400"/>
                </a:lnTo>
                <a:lnTo>
                  <a:pt x="1656334" y="139700"/>
                </a:lnTo>
                <a:lnTo>
                  <a:pt x="1656892" y="114300"/>
                </a:lnTo>
                <a:lnTo>
                  <a:pt x="1659978" y="101600"/>
                </a:lnTo>
                <a:lnTo>
                  <a:pt x="1665617" y="88900"/>
                </a:lnTo>
                <a:lnTo>
                  <a:pt x="1651241" y="76200"/>
                </a:lnTo>
                <a:lnTo>
                  <a:pt x="1636395" y="76200"/>
                </a:lnTo>
                <a:lnTo>
                  <a:pt x="1630705" y="50800"/>
                </a:lnTo>
                <a:lnTo>
                  <a:pt x="1621917" y="38100"/>
                </a:lnTo>
                <a:lnTo>
                  <a:pt x="1610169" y="12700"/>
                </a:lnTo>
                <a:lnTo>
                  <a:pt x="1595602" y="0"/>
                </a:lnTo>
                <a:lnTo>
                  <a:pt x="1352740" y="0"/>
                </a:lnTo>
                <a:lnTo>
                  <a:pt x="1375600" y="25400"/>
                </a:lnTo>
                <a:lnTo>
                  <a:pt x="1398130" y="50800"/>
                </a:lnTo>
                <a:lnTo>
                  <a:pt x="1421853" y="76200"/>
                </a:lnTo>
                <a:lnTo>
                  <a:pt x="1447380" y="101600"/>
                </a:lnTo>
                <a:lnTo>
                  <a:pt x="1493850" y="152400"/>
                </a:lnTo>
                <a:lnTo>
                  <a:pt x="1505305" y="177800"/>
                </a:lnTo>
                <a:lnTo>
                  <a:pt x="1516138" y="177800"/>
                </a:lnTo>
                <a:lnTo>
                  <a:pt x="1526019" y="203200"/>
                </a:lnTo>
                <a:lnTo>
                  <a:pt x="1534642" y="215900"/>
                </a:lnTo>
                <a:lnTo>
                  <a:pt x="1561884" y="254000"/>
                </a:lnTo>
                <a:lnTo>
                  <a:pt x="1586166" y="304800"/>
                </a:lnTo>
                <a:lnTo>
                  <a:pt x="1608010" y="355600"/>
                </a:lnTo>
                <a:lnTo>
                  <a:pt x="1627974" y="406400"/>
                </a:lnTo>
                <a:lnTo>
                  <a:pt x="1646567" y="457200"/>
                </a:lnTo>
                <a:lnTo>
                  <a:pt x="1664360" y="495300"/>
                </a:lnTo>
                <a:lnTo>
                  <a:pt x="1677847" y="546100"/>
                </a:lnTo>
                <a:lnTo>
                  <a:pt x="1689442" y="596900"/>
                </a:lnTo>
                <a:lnTo>
                  <a:pt x="1699107" y="647700"/>
                </a:lnTo>
                <a:lnTo>
                  <a:pt x="1706778" y="698500"/>
                </a:lnTo>
                <a:lnTo>
                  <a:pt x="1712404" y="736600"/>
                </a:lnTo>
                <a:lnTo>
                  <a:pt x="1715922" y="787400"/>
                </a:lnTo>
                <a:lnTo>
                  <a:pt x="1717268" y="838200"/>
                </a:lnTo>
                <a:lnTo>
                  <a:pt x="1716417" y="889000"/>
                </a:lnTo>
                <a:lnTo>
                  <a:pt x="1713280" y="939800"/>
                </a:lnTo>
                <a:lnTo>
                  <a:pt x="1707832" y="990600"/>
                </a:lnTo>
                <a:lnTo>
                  <a:pt x="1699996" y="1028700"/>
                </a:lnTo>
                <a:lnTo>
                  <a:pt x="1689735" y="1079500"/>
                </a:lnTo>
                <a:lnTo>
                  <a:pt x="1676971" y="1130300"/>
                </a:lnTo>
                <a:lnTo>
                  <a:pt x="1663814" y="1181100"/>
                </a:lnTo>
                <a:lnTo>
                  <a:pt x="1650225" y="1219200"/>
                </a:lnTo>
                <a:lnTo>
                  <a:pt x="1636115" y="1270000"/>
                </a:lnTo>
                <a:lnTo>
                  <a:pt x="1621370" y="1308100"/>
                </a:lnTo>
                <a:lnTo>
                  <a:pt x="1605927" y="1358900"/>
                </a:lnTo>
                <a:lnTo>
                  <a:pt x="1589659" y="1409700"/>
                </a:lnTo>
                <a:lnTo>
                  <a:pt x="1572475" y="1447800"/>
                </a:lnTo>
                <a:lnTo>
                  <a:pt x="1551203" y="1498600"/>
                </a:lnTo>
                <a:lnTo>
                  <a:pt x="1528203" y="1549400"/>
                </a:lnTo>
                <a:lnTo>
                  <a:pt x="1503235" y="1587500"/>
                </a:lnTo>
                <a:lnTo>
                  <a:pt x="1476032" y="1638300"/>
                </a:lnTo>
                <a:lnTo>
                  <a:pt x="1446364" y="1689100"/>
                </a:lnTo>
                <a:lnTo>
                  <a:pt x="1413954" y="1727200"/>
                </a:lnTo>
                <a:lnTo>
                  <a:pt x="1380299" y="1765300"/>
                </a:lnTo>
                <a:lnTo>
                  <a:pt x="1345158" y="1816100"/>
                </a:lnTo>
                <a:lnTo>
                  <a:pt x="1308227" y="1854200"/>
                </a:lnTo>
                <a:lnTo>
                  <a:pt x="1269212" y="1892300"/>
                </a:lnTo>
                <a:lnTo>
                  <a:pt x="1227810" y="1917700"/>
                </a:lnTo>
                <a:lnTo>
                  <a:pt x="1183741" y="1955800"/>
                </a:lnTo>
                <a:lnTo>
                  <a:pt x="1182014" y="1943100"/>
                </a:lnTo>
                <a:lnTo>
                  <a:pt x="1179690" y="1917700"/>
                </a:lnTo>
                <a:lnTo>
                  <a:pt x="1176820" y="1905000"/>
                </a:lnTo>
                <a:lnTo>
                  <a:pt x="1173441" y="1892300"/>
                </a:lnTo>
                <a:lnTo>
                  <a:pt x="1181455" y="1879600"/>
                </a:lnTo>
                <a:lnTo>
                  <a:pt x="1188834" y="1892300"/>
                </a:lnTo>
                <a:lnTo>
                  <a:pt x="1205814" y="1892300"/>
                </a:lnTo>
                <a:lnTo>
                  <a:pt x="1204302" y="1879600"/>
                </a:lnTo>
                <a:lnTo>
                  <a:pt x="1195235" y="1854200"/>
                </a:lnTo>
                <a:lnTo>
                  <a:pt x="1191463" y="1803400"/>
                </a:lnTo>
                <a:lnTo>
                  <a:pt x="1190612" y="1739900"/>
                </a:lnTo>
                <a:lnTo>
                  <a:pt x="1188783" y="1701800"/>
                </a:lnTo>
                <a:lnTo>
                  <a:pt x="1183754" y="1651000"/>
                </a:lnTo>
                <a:lnTo>
                  <a:pt x="1163510" y="1600200"/>
                </a:lnTo>
                <a:lnTo>
                  <a:pt x="1135176" y="1574800"/>
                </a:lnTo>
                <a:lnTo>
                  <a:pt x="1155827" y="1574800"/>
                </a:lnTo>
                <a:lnTo>
                  <a:pt x="1162900" y="1562100"/>
                </a:lnTo>
                <a:lnTo>
                  <a:pt x="1167333" y="1549400"/>
                </a:lnTo>
                <a:lnTo>
                  <a:pt x="1159421" y="1549400"/>
                </a:lnTo>
                <a:lnTo>
                  <a:pt x="1151775" y="1536700"/>
                </a:lnTo>
                <a:lnTo>
                  <a:pt x="1144460" y="1536700"/>
                </a:lnTo>
                <a:lnTo>
                  <a:pt x="1137488" y="1524000"/>
                </a:lnTo>
                <a:lnTo>
                  <a:pt x="1148626" y="1511300"/>
                </a:lnTo>
                <a:lnTo>
                  <a:pt x="1149146" y="1498600"/>
                </a:lnTo>
                <a:lnTo>
                  <a:pt x="1136853" y="1447800"/>
                </a:lnTo>
                <a:lnTo>
                  <a:pt x="1140218" y="1435100"/>
                </a:lnTo>
                <a:lnTo>
                  <a:pt x="1141704" y="1422400"/>
                </a:lnTo>
                <a:lnTo>
                  <a:pt x="1142949" y="1409700"/>
                </a:lnTo>
                <a:lnTo>
                  <a:pt x="1131671" y="1409700"/>
                </a:lnTo>
                <a:lnTo>
                  <a:pt x="1121473" y="1397000"/>
                </a:lnTo>
                <a:lnTo>
                  <a:pt x="1112354" y="1384300"/>
                </a:lnTo>
                <a:lnTo>
                  <a:pt x="1104265" y="1371600"/>
                </a:lnTo>
                <a:lnTo>
                  <a:pt x="1100188" y="1346200"/>
                </a:lnTo>
                <a:lnTo>
                  <a:pt x="1099146" y="1346200"/>
                </a:lnTo>
                <a:lnTo>
                  <a:pt x="1095806" y="1308100"/>
                </a:lnTo>
                <a:lnTo>
                  <a:pt x="1079500" y="1270000"/>
                </a:lnTo>
                <a:lnTo>
                  <a:pt x="1067765" y="1257300"/>
                </a:lnTo>
                <a:lnTo>
                  <a:pt x="1056932" y="1244600"/>
                </a:lnTo>
                <a:lnTo>
                  <a:pt x="1048131" y="1244600"/>
                </a:lnTo>
                <a:lnTo>
                  <a:pt x="1033335" y="1220470"/>
                </a:lnTo>
                <a:lnTo>
                  <a:pt x="1033335" y="1778000"/>
                </a:lnTo>
                <a:lnTo>
                  <a:pt x="1033246" y="1803400"/>
                </a:lnTo>
                <a:lnTo>
                  <a:pt x="1033170" y="1828800"/>
                </a:lnTo>
                <a:lnTo>
                  <a:pt x="1033081" y="1854200"/>
                </a:lnTo>
                <a:lnTo>
                  <a:pt x="1032992" y="1879600"/>
                </a:lnTo>
                <a:lnTo>
                  <a:pt x="1028890" y="1930400"/>
                </a:lnTo>
                <a:lnTo>
                  <a:pt x="1021715" y="1981200"/>
                </a:lnTo>
                <a:lnTo>
                  <a:pt x="1011123" y="2019300"/>
                </a:lnTo>
                <a:lnTo>
                  <a:pt x="978306" y="2019300"/>
                </a:lnTo>
                <a:lnTo>
                  <a:pt x="945527" y="2032000"/>
                </a:lnTo>
                <a:lnTo>
                  <a:pt x="912914" y="2019300"/>
                </a:lnTo>
                <a:lnTo>
                  <a:pt x="815568" y="2019300"/>
                </a:lnTo>
                <a:lnTo>
                  <a:pt x="771550" y="2006600"/>
                </a:lnTo>
                <a:lnTo>
                  <a:pt x="726452" y="1981200"/>
                </a:lnTo>
                <a:lnTo>
                  <a:pt x="684872" y="1968500"/>
                </a:lnTo>
                <a:lnTo>
                  <a:pt x="651002" y="1955800"/>
                </a:lnTo>
                <a:lnTo>
                  <a:pt x="635812" y="1943100"/>
                </a:lnTo>
                <a:lnTo>
                  <a:pt x="592213" y="1943100"/>
                </a:lnTo>
                <a:lnTo>
                  <a:pt x="585063" y="1930400"/>
                </a:lnTo>
                <a:lnTo>
                  <a:pt x="577392" y="1930400"/>
                </a:lnTo>
                <a:lnTo>
                  <a:pt x="544118" y="1905000"/>
                </a:lnTo>
                <a:lnTo>
                  <a:pt x="528129" y="1905000"/>
                </a:lnTo>
                <a:lnTo>
                  <a:pt x="513689" y="1892300"/>
                </a:lnTo>
                <a:lnTo>
                  <a:pt x="505929" y="1879600"/>
                </a:lnTo>
                <a:lnTo>
                  <a:pt x="492010" y="1866900"/>
                </a:lnTo>
                <a:lnTo>
                  <a:pt x="458177" y="1841500"/>
                </a:lnTo>
                <a:lnTo>
                  <a:pt x="444195" y="1828800"/>
                </a:lnTo>
                <a:lnTo>
                  <a:pt x="433133" y="1828800"/>
                </a:lnTo>
                <a:lnTo>
                  <a:pt x="425983" y="1816100"/>
                </a:lnTo>
                <a:lnTo>
                  <a:pt x="423697" y="1828800"/>
                </a:lnTo>
                <a:lnTo>
                  <a:pt x="414972" y="1816100"/>
                </a:lnTo>
                <a:lnTo>
                  <a:pt x="402437" y="1803400"/>
                </a:lnTo>
                <a:lnTo>
                  <a:pt x="387667" y="1778000"/>
                </a:lnTo>
                <a:lnTo>
                  <a:pt x="372186" y="1752600"/>
                </a:lnTo>
                <a:lnTo>
                  <a:pt x="350824" y="1727200"/>
                </a:lnTo>
                <a:lnTo>
                  <a:pt x="333590" y="1689100"/>
                </a:lnTo>
                <a:lnTo>
                  <a:pt x="321665" y="1663700"/>
                </a:lnTo>
                <a:lnTo>
                  <a:pt x="316268" y="1651000"/>
                </a:lnTo>
                <a:lnTo>
                  <a:pt x="300240" y="1600200"/>
                </a:lnTo>
                <a:lnTo>
                  <a:pt x="289407" y="1549400"/>
                </a:lnTo>
                <a:lnTo>
                  <a:pt x="284353" y="1498600"/>
                </a:lnTo>
                <a:lnTo>
                  <a:pt x="285686" y="1447800"/>
                </a:lnTo>
                <a:lnTo>
                  <a:pt x="286715" y="1447800"/>
                </a:lnTo>
                <a:lnTo>
                  <a:pt x="293979" y="1409700"/>
                </a:lnTo>
                <a:lnTo>
                  <a:pt x="311124" y="1346200"/>
                </a:lnTo>
                <a:lnTo>
                  <a:pt x="336003" y="1308100"/>
                </a:lnTo>
                <a:lnTo>
                  <a:pt x="367157" y="1270000"/>
                </a:lnTo>
                <a:lnTo>
                  <a:pt x="403098" y="1231900"/>
                </a:lnTo>
                <a:lnTo>
                  <a:pt x="424268" y="1206500"/>
                </a:lnTo>
                <a:lnTo>
                  <a:pt x="444563" y="1193800"/>
                </a:lnTo>
                <a:lnTo>
                  <a:pt x="457835" y="1181100"/>
                </a:lnTo>
                <a:lnTo>
                  <a:pt x="464477" y="1168400"/>
                </a:lnTo>
                <a:lnTo>
                  <a:pt x="484466" y="1168400"/>
                </a:lnTo>
                <a:lnTo>
                  <a:pt x="504901" y="1155700"/>
                </a:lnTo>
                <a:lnTo>
                  <a:pt x="526376" y="1143000"/>
                </a:lnTo>
                <a:lnTo>
                  <a:pt x="655866" y="1143000"/>
                </a:lnTo>
                <a:lnTo>
                  <a:pt x="712673" y="1155700"/>
                </a:lnTo>
                <a:lnTo>
                  <a:pt x="740041" y="1168400"/>
                </a:lnTo>
                <a:lnTo>
                  <a:pt x="766191" y="1168400"/>
                </a:lnTo>
                <a:lnTo>
                  <a:pt x="790575" y="1193800"/>
                </a:lnTo>
                <a:lnTo>
                  <a:pt x="816025" y="1206500"/>
                </a:lnTo>
                <a:lnTo>
                  <a:pt x="840041" y="1231900"/>
                </a:lnTo>
                <a:lnTo>
                  <a:pt x="862723" y="1270000"/>
                </a:lnTo>
                <a:lnTo>
                  <a:pt x="884135" y="1295400"/>
                </a:lnTo>
                <a:lnTo>
                  <a:pt x="903859" y="1320800"/>
                </a:lnTo>
                <a:lnTo>
                  <a:pt x="922172" y="1358900"/>
                </a:lnTo>
                <a:lnTo>
                  <a:pt x="939342" y="1397000"/>
                </a:lnTo>
                <a:lnTo>
                  <a:pt x="955624" y="1435100"/>
                </a:lnTo>
                <a:lnTo>
                  <a:pt x="974217" y="1485900"/>
                </a:lnTo>
                <a:lnTo>
                  <a:pt x="990574" y="1524000"/>
                </a:lnTo>
                <a:lnTo>
                  <a:pt x="1004531" y="1574800"/>
                </a:lnTo>
                <a:lnTo>
                  <a:pt x="1015911" y="1625600"/>
                </a:lnTo>
                <a:lnTo>
                  <a:pt x="1024547" y="1676400"/>
                </a:lnTo>
                <a:lnTo>
                  <a:pt x="1030262" y="1727200"/>
                </a:lnTo>
                <a:lnTo>
                  <a:pt x="1033335" y="1778000"/>
                </a:lnTo>
                <a:lnTo>
                  <a:pt x="1033335" y="1220470"/>
                </a:lnTo>
                <a:lnTo>
                  <a:pt x="1024775" y="1206500"/>
                </a:lnTo>
                <a:lnTo>
                  <a:pt x="998778" y="1155700"/>
                </a:lnTo>
                <a:lnTo>
                  <a:pt x="984313" y="1130300"/>
                </a:lnTo>
                <a:lnTo>
                  <a:pt x="980694" y="1130300"/>
                </a:lnTo>
                <a:lnTo>
                  <a:pt x="966228" y="1104900"/>
                </a:lnTo>
                <a:lnTo>
                  <a:pt x="947813" y="1092200"/>
                </a:lnTo>
                <a:lnTo>
                  <a:pt x="923239" y="1066800"/>
                </a:lnTo>
                <a:lnTo>
                  <a:pt x="915530" y="1066800"/>
                </a:lnTo>
                <a:lnTo>
                  <a:pt x="906348" y="1079500"/>
                </a:lnTo>
                <a:lnTo>
                  <a:pt x="895781" y="1079500"/>
                </a:lnTo>
                <a:lnTo>
                  <a:pt x="883932" y="1092200"/>
                </a:lnTo>
                <a:lnTo>
                  <a:pt x="875576" y="1066800"/>
                </a:lnTo>
                <a:lnTo>
                  <a:pt x="869111" y="1054100"/>
                </a:lnTo>
                <a:lnTo>
                  <a:pt x="865009" y="1041400"/>
                </a:lnTo>
                <a:lnTo>
                  <a:pt x="863739" y="1028700"/>
                </a:lnTo>
                <a:lnTo>
                  <a:pt x="829894" y="1028700"/>
                </a:lnTo>
                <a:lnTo>
                  <a:pt x="821309" y="1016000"/>
                </a:lnTo>
                <a:lnTo>
                  <a:pt x="811949" y="1003300"/>
                </a:lnTo>
                <a:lnTo>
                  <a:pt x="801839" y="1003300"/>
                </a:lnTo>
                <a:lnTo>
                  <a:pt x="790994" y="990600"/>
                </a:lnTo>
                <a:lnTo>
                  <a:pt x="779259" y="990600"/>
                </a:lnTo>
                <a:lnTo>
                  <a:pt x="766584" y="977900"/>
                </a:lnTo>
                <a:lnTo>
                  <a:pt x="739495" y="977900"/>
                </a:lnTo>
                <a:lnTo>
                  <a:pt x="715073" y="965200"/>
                </a:lnTo>
                <a:lnTo>
                  <a:pt x="695071" y="952500"/>
                </a:lnTo>
                <a:lnTo>
                  <a:pt x="666115" y="952500"/>
                </a:lnTo>
                <a:lnTo>
                  <a:pt x="655713" y="965200"/>
                </a:lnTo>
                <a:lnTo>
                  <a:pt x="646722" y="965200"/>
                </a:lnTo>
                <a:lnTo>
                  <a:pt x="630161" y="990600"/>
                </a:lnTo>
                <a:lnTo>
                  <a:pt x="590562" y="990600"/>
                </a:lnTo>
                <a:lnTo>
                  <a:pt x="571538" y="977900"/>
                </a:lnTo>
                <a:lnTo>
                  <a:pt x="532752" y="977900"/>
                </a:lnTo>
                <a:lnTo>
                  <a:pt x="512902" y="965200"/>
                </a:lnTo>
                <a:lnTo>
                  <a:pt x="473735" y="977900"/>
                </a:lnTo>
                <a:lnTo>
                  <a:pt x="449859" y="990600"/>
                </a:lnTo>
                <a:lnTo>
                  <a:pt x="429983" y="1003300"/>
                </a:lnTo>
                <a:lnTo>
                  <a:pt x="414159" y="1028700"/>
                </a:lnTo>
                <a:lnTo>
                  <a:pt x="402463" y="1041400"/>
                </a:lnTo>
                <a:lnTo>
                  <a:pt x="363575" y="1041400"/>
                </a:lnTo>
                <a:lnTo>
                  <a:pt x="350570" y="1054100"/>
                </a:lnTo>
                <a:lnTo>
                  <a:pt x="340601" y="1054100"/>
                </a:lnTo>
                <a:lnTo>
                  <a:pt x="326148" y="1066800"/>
                </a:lnTo>
                <a:lnTo>
                  <a:pt x="314083" y="1079500"/>
                </a:lnTo>
                <a:lnTo>
                  <a:pt x="307784" y="1092200"/>
                </a:lnTo>
                <a:lnTo>
                  <a:pt x="300913" y="1104900"/>
                </a:lnTo>
                <a:lnTo>
                  <a:pt x="295719" y="1130300"/>
                </a:lnTo>
                <a:lnTo>
                  <a:pt x="325932" y="1130300"/>
                </a:lnTo>
                <a:lnTo>
                  <a:pt x="318338" y="1143000"/>
                </a:lnTo>
                <a:lnTo>
                  <a:pt x="313347" y="1143000"/>
                </a:lnTo>
                <a:lnTo>
                  <a:pt x="310769" y="1155700"/>
                </a:lnTo>
                <a:lnTo>
                  <a:pt x="310375" y="1168400"/>
                </a:lnTo>
                <a:lnTo>
                  <a:pt x="322491" y="1168400"/>
                </a:lnTo>
                <a:lnTo>
                  <a:pt x="345859" y="1155700"/>
                </a:lnTo>
                <a:lnTo>
                  <a:pt x="357263" y="1143000"/>
                </a:lnTo>
                <a:lnTo>
                  <a:pt x="335737" y="1181100"/>
                </a:lnTo>
                <a:lnTo>
                  <a:pt x="320497" y="1181100"/>
                </a:lnTo>
                <a:lnTo>
                  <a:pt x="303250" y="1168400"/>
                </a:lnTo>
                <a:lnTo>
                  <a:pt x="275691" y="1168400"/>
                </a:lnTo>
                <a:lnTo>
                  <a:pt x="236220" y="1193800"/>
                </a:lnTo>
                <a:lnTo>
                  <a:pt x="216966" y="1206500"/>
                </a:lnTo>
                <a:lnTo>
                  <a:pt x="198323" y="1219200"/>
                </a:lnTo>
                <a:lnTo>
                  <a:pt x="180848" y="1231900"/>
                </a:lnTo>
                <a:lnTo>
                  <a:pt x="172567" y="1231900"/>
                </a:lnTo>
                <a:lnTo>
                  <a:pt x="173418" y="1257300"/>
                </a:lnTo>
                <a:lnTo>
                  <a:pt x="183388" y="1270000"/>
                </a:lnTo>
                <a:lnTo>
                  <a:pt x="182245" y="1270000"/>
                </a:lnTo>
                <a:lnTo>
                  <a:pt x="178320" y="1282700"/>
                </a:lnTo>
                <a:lnTo>
                  <a:pt x="172783" y="1295400"/>
                </a:lnTo>
                <a:lnTo>
                  <a:pt x="166776" y="1308100"/>
                </a:lnTo>
                <a:lnTo>
                  <a:pt x="162623" y="1333500"/>
                </a:lnTo>
                <a:lnTo>
                  <a:pt x="158902" y="1346200"/>
                </a:lnTo>
                <a:lnTo>
                  <a:pt x="154165" y="1346200"/>
                </a:lnTo>
                <a:lnTo>
                  <a:pt x="158064" y="1371600"/>
                </a:lnTo>
                <a:lnTo>
                  <a:pt x="165493" y="1384300"/>
                </a:lnTo>
                <a:lnTo>
                  <a:pt x="176199" y="1384300"/>
                </a:lnTo>
                <a:lnTo>
                  <a:pt x="189903" y="1409700"/>
                </a:lnTo>
                <a:lnTo>
                  <a:pt x="128498" y="1409700"/>
                </a:lnTo>
                <a:lnTo>
                  <a:pt x="123685" y="1447800"/>
                </a:lnTo>
                <a:lnTo>
                  <a:pt x="159219" y="1447800"/>
                </a:lnTo>
                <a:lnTo>
                  <a:pt x="157073" y="1485900"/>
                </a:lnTo>
                <a:lnTo>
                  <a:pt x="153250" y="1511300"/>
                </a:lnTo>
                <a:lnTo>
                  <a:pt x="152615" y="1536700"/>
                </a:lnTo>
                <a:lnTo>
                  <a:pt x="160058" y="1574800"/>
                </a:lnTo>
                <a:lnTo>
                  <a:pt x="136321" y="1600200"/>
                </a:lnTo>
                <a:lnTo>
                  <a:pt x="138010" y="1612900"/>
                </a:lnTo>
                <a:lnTo>
                  <a:pt x="152336" y="1625600"/>
                </a:lnTo>
                <a:lnTo>
                  <a:pt x="166573" y="1651000"/>
                </a:lnTo>
                <a:lnTo>
                  <a:pt x="178663" y="1689100"/>
                </a:lnTo>
                <a:lnTo>
                  <a:pt x="189992" y="1739900"/>
                </a:lnTo>
                <a:lnTo>
                  <a:pt x="203327" y="1778000"/>
                </a:lnTo>
                <a:lnTo>
                  <a:pt x="221449" y="1828800"/>
                </a:lnTo>
                <a:lnTo>
                  <a:pt x="230759" y="1841500"/>
                </a:lnTo>
                <a:lnTo>
                  <a:pt x="243281" y="1866900"/>
                </a:lnTo>
                <a:lnTo>
                  <a:pt x="258610" y="1892300"/>
                </a:lnTo>
                <a:lnTo>
                  <a:pt x="276313" y="1917700"/>
                </a:lnTo>
                <a:lnTo>
                  <a:pt x="295490" y="1943100"/>
                </a:lnTo>
                <a:lnTo>
                  <a:pt x="315163" y="1955800"/>
                </a:lnTo>
                <a:lnTo>
                  <a:pt x="333971" y="1981200"/>
                </a:lnTo>
                <a:lnTo>
                  <a:pt x="350532" y="1981200"/>
                </a:lnTo>
                <a:lnTo>
                  <a:pt x="384378" y="1993900"/>
                </a:lnTo>
                <a:lnTo>
                  <a:pt x="414375" y="2006600"/>
                </a:lnTo>
                <a:lnTo>
                  <a:pt x="441096" y="2019300"/>
                </a:lnTo>
                <a:lnTo>
                  <a:pt x="451485" y="2030285"/>
                </a:lnTo>
                <a:lnTo>
                  <a:pt x="430555" y="2019300"/>
                </a:lnTo>
                <a:lnTo>
                  <a:pt x="408152" y="2019300"/>
                </a:lnTo>
                <a:lnTo>
                  <a:pt x="403098" y="2032000"/>
                </a:lnTo>
                <a:lnTo>
                  <a:pt x="409930" y="2032000"/>
                </a:lnTo>
                <a:lnTo>
                  <a:pt x="425462" y="2044700"/>
                </a:lnTo>
                <a:lnTo>
                  <a:pt x="446938" y="2057400"/>
                </a:lnTo>
                <a:lnTo>
                  <a:pt x="471639" y="2082800"/>
                </a:lnTo>
                <a:lnTo>
                  <a:pt x="496506" y="2082800"/>
                </a:lnTo>
                <a:lnTo>
                  <a:pt x="518414" y="2095500"/>
                </a:lnTo>
                <a:lnTo>
                  <a:pt x="534022" y="2108200"/>
                </a:lnTo>
                <a:lnTo>
                  <a:pt x="541020" y="2108200"/>
                </a:lnTo>
                <a:lnTo>
                  <a:pt x="574446" y="2120900"/>
                </a:lnTo>
                <a:lnTo>
                  <a:pt x="634365" y="2120900"/>
                </a:lnTo>
                <a:lnTo>
                  <a:pt x="685673" y="2146300"/>
                </a:lnTo>
                <a:lnTo>
                  <a:pt x="739101" y="2159000"/>
                </a:lnTo>
                <a:lnTo>
                  <a:pt x="872972" y="2159000"/>
                </a:lnTo>
                <a:lnTo>
                  <a:pt x="899782" y="2171700"/>
                </a:lnTo>
                <a:lnTo>
                  <a:pt x="951001" y="2171700"/>
                </a:lnTo>
                <a:lnTo>
                  <a:pt x="929665" y="2197100"/>
                </a:lnTo>
                <a:lnTo>
                  <a:pt x="905852" y="2235200"/>
                </a:lnTo>
                <a:lnTo>
                  <a:pt x="879271" y="2260600"/>
                </a:lnTo>
                <a:lnTo>
                  <a:pt x="849655" y="2298700"/>
                </a:lnTo>
                <a:lnTo>
                  <a:pt x="810666" y="2324100"/>
                </a:lnTo>
                <a:lnTo>
                  <a:pt x="768426" y="2349500"/>
                </a:lnTo>
                <a:lnTo>
                  <a:pt x="723404" y="2374900"/>
                </a:lnTo>
                <a:lnTo>
                  <a:pt x="676071" y="2400300"/>
                </a:lnTo>
                <a:lnTo>
                  <a:pt x="626897" y="2413000"/>
                </a:lnTo>
                <a:lnTo>
                  <a:pt x="576338" y="2413000"/>
                </a:lnTo>
                <a:lnTo>
                  <a:pt x="525513" y="2425700"/>
                </a:lnTo>
                <a:lnTo>
                  <a:pt x="311937" y="2425700"/>
                </a:lnTo>
                <a:lnTo>
                  <a:pt x="257606" y="2413000"/>
                </a:lnTo>
                <a:lnTo>
                  <a:pt x="166217" y="2387600"/>
                </a:lnTo>
                <a:lnTo>
                  <a:pt x="121996" y="2362200"/>
                </a:lnTo>
                <a:lnTo>
                  <a:pt x="79209" y="2336800"/>
                </a:lnTo>
                <a:lnTo>
                  <a:pt x="38227" y="2324100"/>
                </a:lnTo>
                <a:lnTo>
                  <a:pt x="0" y="2298700"/>
                </a:lnTo>
                <a:lnTo>
                  <a:pt x="0" y="2463800"/>
                </a:lnTo>
                <a:lnTo>
                  <a:pt x="36639" y="2476500"/>
                </a:lnTo>
                <a:lnTo>
                  <a:pt x="81229" y="2501900"/>
                </a:lnTo>
                <a:lnTo>
                  <a:pt x="128879" y="2514600"/>
                </a:lnTo>
                <a:lnTo>
                  <a:pt x="237210" y="2514600"/>
                </a:lnTo>
                <a:lnTo>
                  <a:pt x="243154" y="2540000"/>
                </a:lnTo>
                <a:lnTo>
                  <a:pt x="270510" y="2552700"/>
                </a:lnTo>
                <a:lnTo>
                  <a:pt x="306666" y="2565400"/>
                </a:lnTo>
                <a:lnTo>
                  <a:pt x="362940" y="2565400"/>
                </a:lnTo>
                <a:lnTo>
                  <a:pt x="432536" y="2578100"/>
                </a:lnTo>
                <a:lnTo>
                  <a:pt x="460260" y="2565400"/>
                </a:lnTo>
                <a:lnTo>
                  <a:pt x="489089" y="2540000"/>
                </a:lnTo>
                <a:lnTo>
                  <a:pt x="499592" y="2565400"/>
                </a:lnTo>
                <a:lnTo>
                  <a:pt x="529577" y="2578100"/>
                </a:lnTo>
                <a:lnTo>
                  <a:pt x="629526" y="2578100"/>
                </a:lnTo>
                <a:lnTo>
                  <a:pt x="690295" y="2565400"/>
                </a:lnTo>
                <a:lnTo>
                  <a:pt x="751446" y="2540000"/>
                </a:lnTo>
                <a:lnTo>
                  <a:pt x="807770" y="2514600"/>
                </a:lnTo>
                <a:lnTo>
                  <a:pt x="855916" y="2489200"/>
                </a:lnTo>
                <a:lnTo>
                  <a:pt x="892517" y="2476500"/>
                </a:lnTo>
                <a:lnTo>
                  <a:pt x="914209" y="2451100"/>
                </a:lnTo>
                <a:lnTo>
                  <a:pt x="909269" y="2451100"/>
                </a:lnTo>
                <a:lnTo>
                  <a:pt x="906399" y="2438400"/>
                </a:lnTo>
                <a:lnTo>
                  <a:pt x="905535" y="2438400"/>
                </a:lnTo>
                <a:lnTo>
                  <a:pt x="906640" y="2425700"/>
                </a:lnTo>
                <a:lnTo>
                  <a:pt x="952487" y="2425700"/>
                </a:lnTo>
                <a:lnTo>
                  <a:pt x="969657" y="2413000"/>
                </a:lnTo>
                <a:lnTo>
                  <a:pt x="980274" y="2400300"/>
                </a:lnTo>
                <a:lnTo>
                  <a:pt x="984008" y="2374900"/>
                </a:lnTo>
                <a:lnTo>
                  <a:pt x="1019035" y="2349500"/>
                </a:lnTo>
                <a:lnTo>
                  <a:pt x="1047610" y="2336800"/>
                </a:lnTo>
                <a:lnTo>
                  <a:pt x="1066558" y="2311400"/>
                </a:lnTo>
                <a:lnTo>
                  <a:pt x="1072730" y="2260600"/>
                </a:lnTo>
                <a:lnTo>
                  <a:pt x="1085494" y="2260600"/>
                </a:lnTo>
                <a:lnTo>
                  <a:pt x="1113942" y="2235200"/>
                </a:lnTo>
                <a:lnTo>
                  <a:pt x="1127188" y="2209800"/>
                </a:lnTo>
                <a:lnTo>
                  <a:pt x="1138605" y="2184400"/>
                </a:lnTo>
                <a:lnTo>
                  <a:pt x="1148080" y="2159000"/>
                </a:lnTo>
                <a:lnTo>
                  <a:pt x="1155776" y="2146300"/>
                </a:lnTo>
                <a:lnTo>
                  <a:pt x="1161872" y="2120900"/>
                </a:lnTo>
                <a:lnTo>
                  <a:pt x="1164818" y="2120900"/>
                </a:lnTo>
                <a:lnTo>
                  <a:pt x="1166495" y="2108200"/>
                </a:lnTo>
                <a:lnTo>
                  <a:pt x="1186472" y="2095500"/>
                </a:lnTo>
                <a:lnTo>
                  <a:pt x="1205941" y="2082800"/>
                </a:lnTo>
                <a:lnTo>
                  <a:pt x="1224826" y="2070100"/>
                </a:lnTo>
                <a:lnTo>
                  <a:pt x="1243025" y="2044700"/>
                </a:lnTo>
                <a:lnTo>
                  <a:pt x="1253236" y="2057400"/>
                </a:lnTo>
                <a:lnTo>
                  <a:pt x="1280668" y="2057400"/>
                </a:lnTo>
                <a:lnTo>
                  <a:pt x="1296428" y="2044700"/>
                </a:lnTo>
                <a:lnTo>
                  <a:pt x="1311948" y="2044700"/>
                </a:lnTo>
                <a:lnTo>
                  <a:pt x="1327073" y="2032000"/>
                </a:lnTo>
                <a:lnTo>
                  <a:pt x="1352981" y="2006600"/>
                </a:lnTo>
                <a:lnTo>
                  <a:pt x="1369504" y="1993900"/>
                </a:lnTo>
                <a:lnTo>
                  <a:pt x="1387068" y="1981200"/>
                </a:lnTo>
                <a:lnTo>
                  <a:pt x="1405940" y="1955800"/>
                </a:lnTo>
                <a:lnTo>
                  <a:pt x="1416151" y="1955800"/>
                </a:lnTo>
                <a:lnTo>
                  <a:pt x="1426362" y="1943100"/>
                </a:lnTo>
                <a:lnTo>
                  <a:pt x="1429131" y="1930400"/>
                </a:lnTo>
                <a:lnTo>
                  <a:pt x="1432560" y="1917700"/>
                </a:lnTo>
                <a:lnTo>
                  <a:pt x="1436471" y="1905000"/>
                </a:lnTo>
                <a:lnTo>
                  <a:pt x="1440662" y="1879600"/>
                </a:lnTo>
                <a:lnTo>
                  <a:pt x="1464932" y="1892300"/>
                </a:lnTo>
                <a:lnTo>
                  <a:pt x="1472526" y="1879600"/>
                </a:lnTo>
                <a:lnTo>
                  <a:pt x="1502892" y="1866900"/>
                </a:lnTo>
                <a:lnTo>
                  <a:pt x="1548104" y="1816100"/>
                </a:lnTo>
                <a:lnTo>
                  <a:pt x="1594142" y="1765300"/>
                </a:lnTo>
                <a:lnTo>
                  <a:pt x="1627784" y="1714500"/>
                </a:lnTo>
                <a:lnTo>
                  <a:pt x="1656727" y="1663700"/>
                </a:lnTo>
                <a:lnTo>
                  <a:pt x="1680032" y="1625600"/>
                </a:lnTo>
                <a:lnTo>
                  <a:pt x="1696758" y="1587500"/>
                </a:lnTo>
                <a:lnTo>
                  <a:pt x="1705991" y="1549400"/>
                </a:lnTo>
                <a:lnTo>
                  <a:pt x="1689341" y="1549400"/>
                </a:lnTo>
                <a:lnTo>
                  <a:pt x="1686229" y="1536700"/>
                </a:lnTo>
                <a:lnTo>
                  <a:pt x="1691690" y="1524000"/>
                </a:lnTo>
                <a:lnTo>
                  <a:pt x="1723834" y="1524000"/>
                </a:lnTo>
                <a:lnTo>
                  <a:pt x="1733765" y="1498600"/>
                </a:lnTo>
                <a:lnTo>
                  <a:pt x="1735696" y="1485900"/>
                </a:lnTo>
                <a:lnTo>
                  <a:pt x="1729536" y="1460500"/>
                </a:lnTo>
                <a:lnTo>
                  <a:pt x="1752053" y="1435100"/>
                </a:lnTo>
                <a:lnTo>
                  <a:pt x="1771586" y="1409700"/>
                </a:lnTo>
                <a:lnTo>
                  <a:pt x="1781340" y="1384300"/>
                </a:lnTo>
                <a:lnTo>
                  <a:pt x="1774532" y="1346200"/>
                </a:lnTo>
                <a:lnTo>
                  <a:pt x="1796770" y="1320800"/>
                </a:lnTo>
                <a:lnTo>
                  <a:pt x="1814347" y="1282700"/>
                </a:lnTo>
                <a:lnTo>
                  <a:pt x="1827771" y="1231900"/>
                </a:lnTo>
                <a:lnTo>
                  <a:pt x="1837601" y="1206500"/>
                </a:lnTo>
                <a:lnTo>
                  <a:pt x="1849513" y="1155700"/>
                </a:lnTo>
                <a:lnTo>
                  <a:pt x="1856130" y="1117600"/>
                </a:lnTo>
                <a:lnTo>
                  <a:pt x="1857209" y="1092200"/>
                </a:lnTo>
                <a:lnTo>
                  <a:pt x="1857121" y="1066800"/>
                </a:lnTo>
                <a:lnTo>
                  <a:pt x="1857032" y="1041400"/>
                </a:lnTo>
                <a:lnTo>
                  <a:pt x="1855978" y="1028700"/>
                </a:lnTo>
                <a:lnTo>
                  <a:pt x="1850428" y="977900"/>
                </a:lnTo>
                <a:lnTo>
                  <a:pt x="1865617" y="977900"/>
                </a:lnTo>
                <a:lnTo>
                  <a:pt x="1873072" y="990600"/>
                </a:lnTo>
                <a:lnTo>
                  <a:pt x="1882381" y="977900"/>
                </a:lnTo>
                <a:close/>
              </a:path>
            </a:pathLst>
          </a:custGeom>
          <a:solidFill>
            <a:srgbClr val="A3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41892" y="3358088"/>
            <a:ext cx="10004425" cy="439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7590" marR="2299970" algn="ctr">
              <a:lnSpc>
                <a:spcPct val="132800"/>
              </a:lnSpc>
              <a:spcBef>
                <a:spcPts val="100"/>
              </a:spcBef>
            </a:pPr>
            <a:r>
              <a:rPr sz="2400" spc="180" dirty="0">
                <a:latin typeface="Calibri"/>
                <a:cs typeface="Calibri"/>
              </a:rPr>
              <a:t>7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29" dirty="0">
                <a:latin typeface="Calibri"/>
                <a:cs typeface="Calibri"/>
              </a:rPr>
              <a:t>period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305" dirty="0">
                <a:latin typeface="Calibri"/>
                <a:cs typeface="Calibri"/>
              </a:rPr>
              <a:t>day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10" dirty="0">
                <a:latin typeface="Calibri"/>
                <a:cs typeface="Calibri"/>
              </a:rPr>
              <a:t>with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365" dirty="0">
                <a:latin typeface="Calibri"/>
                <a:cs typeface="Calibri"/>
              </a:rPr>
              <a:t>50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minute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195" dirty="0">
                <a:latin typeface="Calibri"/>
                <a:cs typeface="Calibri"/>
              </a:rPr>
              <a:t>periods </a:t>
            </a:r>
            <a:r>
              <a:rPr sz="2400" spc="185" dirty="0">
                <a:latin typeface="Calibri"/>
                <a:cs typeface="Calibri"/>
              </a:rPr>
              <a:t>Early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235" dirty="0">
                <a:latin typeface="Calibri"/>
                <a:cs typeface="Calibri"/>
              </a:rPr>
              <a:t>Release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245" dirty="0">
                <a:latin typeface="Calibri"/>
                <a:cs typeface="Calibri"/>
              </a:rPr>
              <a:t>Wednesday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1:45</a:t>
            </a:r>
            <a:r>
              <a:rPr sz="2400" spc="310" dirty="0">
                <a:latin typeface="Calibri"/>
                <a:cs typeface="Calibri"/>
              </a:rPr>
              <a:t> Open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35" dirty="0">
                <a:latin typeface="Calibri"/>
                <a:cs typeface="Calibri"/>
              </a:rPr>
              <a:t>campus-</a:t>
            </a:r>
            <a:r>
              <a:rPr sz="2400" spc="350" dirty="0">
                <a:latin typeface="Calibri"/>
                <a:cs typeface="Calibri"/>
              </a:rPr>
              <a:t>30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95" dirty="0">
                <a:latin typeface="Calibri"/>
                <a:cs typeface="Calibri"/>
              </a:rPr>
              <a:t>min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lunch</a:t>
            </a:r>
            <a:endParaRPr sz="2400" dirty="0">
              <a:latin typeface="Calibri"/>
              <a:cs typeface="Calibri"/>
            </a:endParaRPr>
          </a:p>
          <a:p>
            <a:pPr marL="12065" marR="5080" algn="ctr">
              <a:lnSpc>
                <a:spcPct val="132800"/>
              </a:lnSpc>
              <a:tabLst>
                <a:tab pos="2546350" algn="l"/>
              </a:tabLst>
            </a:pPr>
            <a:r>
              <a:rPr sz="2400" spc="120" dirty="0">
                <a:latin typeface="Calibri"/>
                <a:cs typeface="Calibri"/>
              </a:rPr>
              <a:t>students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315" dirty="0">
                <a:latin typeface="Calibri"/>
                <a:cs typeface="Calibri"/>
              </a:rPr>
              <a:t>can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60" dirty="0">
                <a:latin typeface="Calibri"/>
                <a:cs typeface="Calibri"/>
              </a:rPr>
              <a:t>go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10" dirty="0">
                <a:latin typeface="Calibri"/>
                <a:cs typeface="Calibri"/>
              </a:rPr>
              <a:t>across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the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street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60" dirty="0">
                <a:latin typeface="Calibri"/>
                <a:cs typeface="Calibri"/>
              </a:rPr>
              <a:t>at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20" dirty="0">
                <a:latin typeface="Calibri"/>
                <a:cs typeface="Calibri"/>
              </a:rPr>
              <a:t>lunch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55" dirty="0">
                <a:latin typeface="Calibri"/>
                <a:cs typeface="Calibri"/>
              </a:rPr>
              <a:t>to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70" dirty="0">
                <a:latin typeface="Calibri"/>
                <a:cs typeface="Calibri"/>
              </a:rPr>
              <a:t>eat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25" dirty="0">
                <a:latin typeface="Calibri"/>
                <a:cs typeface="Calibri"/>
              </a:rPr>
              <a:t>but</a:t>
            </a:r>
            <a:r>
              <a:rPr sz="2400" spc="190" dirty="0">
                <a:latin typeface="Calibri"/>
                <a:cs typeface="Calibri"/>
              </a:rPr>
              <a:t> many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students </a:t>
            </a:r>
            <a:r>
              <a:rPr sz="2400" spc="175" dirty="0">
                <a:latin typeface="Calibri"/>
                <a:cs typeface="Calibri"/>
              </a:rPr>
              <a:t>stay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160" dirty="0">
                <a:latin typeface="Calibri"/>
                <a:cs typeface="Calibri"/>
              </a:rPr>
              <a:t>on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campus.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200" dirty="0">
                <a:latin typeface="Calibri"/>
                <a:cs typeface="Calibri"/>
              </a:rPr>
              <a:t>Nothing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25" dirty="0">
                <a:latin typeface="Calibri"/>
                <a:cs typeface="Calibri"/>
              </a:rPr>
              <a:t>good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90" dirty="0">
                <a:latin typeface="Calibri"/>
                <a:cs typeface="Calibri"/>
              </a:rPr>
              <a:t>ever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25" dirty="0">
                <a:latin typeface="Calibri"/>
                <a:cs typeface="Calibri"/>
              </a:rPr>
              <a:t>happens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60" dirty="0">
                <a:latin typeface="Calibri"/>
                <a:cs typeface="Calibri"/>
              </a:rPr>
              <a:t>at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50" dirty="0">
                <a:latin typeface="Calibri"/>
                <a:cs typeface="Calibri"/>
              </a:rPr>
              <a:t>Idlewild,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45" dirty="0">
                <a:latin typeface="Calibri"/>
                <a:cs typeface="Calibri"/>
              </a:rPr>
              <a:t>fyi!</a:t>
            </a:r>
            <a:endParaRPr sz="2400" dirty="0">
              <a:latin typeface="Calibri"/>
              <a:cs typeface="Calibri"/>
            </a:endParaRPr>
          </a:p>
          <a:p>
            <a:pPr marL="76200" marR="68580" algn="ctr">
              <a:lnSpc>
                <a:spcPct val="132800"/>
              </a:lnSpc>
              <a:tabLst>
                <a:tab pos="2605405" algn="l"/>
                <a:tab pos="7950834" algn="l"/>
              </a:tabLst>
            </a:pPr>
            <a:r>
              <a:rPr sz="2400" spc="170" dirty="0">
                <a:latin typeface="Calibri"/>
                <a:cs typeface="Calibri"/>
              </a:rPr>
              <a:t>Transportation?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440" dirty="0">
                <a:latin typeface="Calibri"/>
                <a:cs typeface="Calibri"/>
              </a:rPr>
              <a:t>Go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55" dirty="0">
                <a:latin typeface="Calibri"/>
                <a:cs typeface="Calibri"/>
              </a:rPr>
              <a:t>to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the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60" dirty="0">
                <a:latin typeface="Calibri"/>
                <a:cs typeface="Calibri"/>
              </a:rPr>
              <a:t>WCSD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Website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55" dirty="0">
                <a:latin typeface="Calibri"/>
                <a:cs typeface="Calibri"/>
              </a:rPr>
              <a:t>to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enroll.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125" dirty="0">
                <a:latin typeface="Calibri"/>
                <a:cs typeface="Calibri"/>
              </a:rPr>
              <a:t>Buses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50" dirty="0">
                <a:latin typeface="Calibri"/>
                <a:cs typeface="Calibri"/>
              </a:rPr>
              <a:t>pick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30" dirty="0">
                <a:latin typeface="Calibri"/>
                <a:cs typeface="Calibri"/>
              </a:rPr>
              <a:t>up </a:t>
            </a:r>
            <a:r>
              <a:rPr sz="2400" spc="285" dirty="0">
                <a:latin typeface="Calibri"/>
                <a:cs typeface="Calibri"/>
              </a:rPr>
              <a:t>and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40" dirty="0">
                <a:latin typeface="Calibri"/>
                <a:cs typeface="Calibri"/>
              </a:rPr>
              <a:t>drop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off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behind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the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85" dirty="0">
                <a:latin typeface="Calibri"/>
                <a:cs typeface="Calibri"/>
              </a:rPr>
              <a:t>IA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Building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off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45" dirty="0">
                <a:latin typeface="Calibri"/>
                <a:cs typeface="Calibri"/>
              </a:rPr>
              <a:t>Foster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30" dirty="0">
                <a:latin typeface="Calibri"/>
                <a:cs typeface="Calibri"/>
              </a:rPr>
              <a:t>Drive.</a:t>
            </a:r>
            <a:endParaRPr sz="2400" dirty="0">
              <a:latin typeface="Calibri"/>
              <a:cs typeface="Calibri"/>
            </a:endParaRPr>
          </a:p>
          <a:p>
            <a:pPr marL="164465" marR="156845" algn="ctr">
              <a:lnSpc>
                <a:spcPct val="132800"/>
              </a:lnSpc>
            </a:pPr>
            <a:r>
              <a:rPr sz="2400" spc="140" dirty="0">
                <a:latin typeface="Calibri"/>
                <a:cs typeface="Calibri"/>
              </a:rPr>
              <a:t>The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85" dirty="0">
                <a:latin typeface="Calibri"/>
                <a:cs typeface="Calibri"/>
              </a:rPr>
              <a:t>building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opens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60" dirty="0">
                <a:latin typeface="Calibri"/>
                <a:cs typeface="Calibri"/>
              </a:rPr>
              <a:t>at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35" dirty="0">
                <a:latin typeface="Calibri"/>
                <a:cs typeface="Calibri"/>
              </a:rPr>
              <a:t>7:15am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85" dirty="0">
                <a:latin typeface="Calibri"/>
                <a:cs typeface="Calibri"/>
              </a:rPr>
              <a:t>and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50" dirty="0">
                <a:latin typeface="Calibri"/>
                <a:cs typeface="Calibri"/>
              </a:rPr>
              <a:t>we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50" dirty="0">
                <a:latin typeface="Calibri"/>
                <a:cs typeface="Calibri"/>
              </a:rPr>
              <a:t>need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10" dirty="0">
                <a:latin typeface="Calibri"/>
                <a:cs typeface="Calibri"/>
              </a:rPr>
              <a:t>students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70" dirty="0">
                <a:latin typeface="Calibri"/>
                <a:cs typeface="Calibri"/>
              </a:rPr>
              <a:t>picked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55" dirty="0">
                <a:latin typeface="Calibri"/>
                <a:cs typeface="Calibri"/>
              </a:rPr>
              <a:t>up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by </a:t>
            </a:r>
            <a:r>
              <a:rPr sz="2400" spc="225" dirty="0">
                <a:latin typeface="Calibri"/>
                <a:cs typeface="Calibri"/>
              </a:rPr>
              <a:t>3pm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85" dirty="0">
                <a:latin typeface="Calibri"/>
                <a:cs typeface="Calibri"/>
              </a:rPr>
              <a:t>unless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35" dirty="0">
                <a:latin typeface="Calibri"/>
                <a:cs typeface="Calibri"/>
              </a:rPr>
              <a:t>they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29" dirty="0">
                <a:latin typeface="Calibri"/>
                <a:cs typeface="Calibri"/>
              </a:rPr>
              <a:t>have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459" dirty="0">
                <a:latin typeface="Calibri"/>
                <a:cs typeface="Calibri"/>
              </a:rPr>
              <a:t>a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10" dirty="0">
                <a:latin typeface="Calibri"/>
                <a:cs typeface="Calibri"/>
              </a:rPr>
              <a:t>tutoring,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459" dirty="0">
                <a:latin typeface="Calibri"/>
                <a:cs typeface="Calibri"/>
              </a:rPr>
              <a:t>a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50" dirty="0">
                <a:latin typeface="Calibri"/>
                <a:cs typeface="Calibri"/>
              </a:rPr>
              <a:t>sport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55" dirty="0">
                <a:latin typeface="Calibri"/>
                <a:cs typeface="Calibri"/>
              </a:rPr>
              <a:t>or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50" dirty="0">
                <a:latin typeface="Calibri"/>
                <a:cs typeface="Calibri"/>
              </a:rPr>
              <a:t>activity.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315651" y="2162374"/>
            <a:ext cx="340931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Schedule</a:t>
            </a:r>
          </a:p>
        </p:txBody>
      </p:sp>
      <p:sp>
        <p:nvSpPr>
          <p:cNvPr id="16" name="object 16"/>
          <p:cNvSpPr/>
          <p:nvPr/>
        </p:nvSpPr>
        <p:spPr>
          <a:xfrm>
            <a:off x="16333813" y="7962912"/>
            <a:ext cx="1954530" cy="2324100"/>
          </a:xfrm>
          <a:custGeom>
            <a:avLst/>
            <a:gdLst/>
            <a:ahLst/>
            <a:cxnLst/>
            <a:rect l="l" t="t" r="r" b="b"/>
            <a:pathLst>
              <a:path w="1954530" h="2324100">
                <a:moveTo>
                  <a:pt x="961669" y="135140"/>
                </a:moveTo>
                <a:lnTo>
                  <a:pt x="950950" y="132613"/>
                </a:lnTo>
                <a:lnTo>
                  <a:pt x="949261" y="138709"/>
                </a:lnTo>
                <a:lnTo>
                  <a:pt x="949058" y="142913"/>
                </a:lnTo>
                <a:lnTo>
                  <a:pt x="953681" y="145224"/>
                </a:lnTo>
                <a:lnTo>
                  <a:pt x="959142" y="139763"/>
                </a:lnTo>
                <a:lnTo>
                  <a:pt x="961669" y="135140"/>
                </a:lnTo>
                <a:close/>
              </a:path>
              <a:path w="1954530" h="2324100">
                <a:moveTo>
                  <a:pt x="1579994" y="1447787"/>
                </a:moveTo>
                <a:lnTo>
                  <a:pt x="1556448" y="1447787"/>
                </a:lnTo>
                <a:lnTo>
                  <a:pt x="1567815" y="1460487"/>
                </a:lnTo>
                <a:lnTo>
                  <a:pt x="1579994" y="1447787"/>
                </a:lnTo>
                <a:close/>
              </a:path>
              <a:path w="1954530" h="2324100">
                <a:moveTo>
                  <a:pt x="1586661" y="1460487"/>
                </a:moveTo>
                <a:lnTo>
                  <a:pt x="1567815" y="1460487"/>
                </a:lnTo>
                <a:lnTo>
                  <a:pt x="901687" y="1460487"/>
                </a:lnTo>
                <a:lnTo>
                  <a:pt x="916152" y="1473187"/>
                </a:lnTo>
                <a:lnTo>
                  <a:pt x="934580" y="1498587"/>
                </a:lnTo>
                <a:lnTo>
                  <a:pt x="959142" y="1511287"/>
                </a:lnTo>
                <a:lnTo>
                  <a:pt x="966851" y="1511287"/>
                </a:lnTo>
                <a:lnTo>
                  <a:pt x="976045" y="1498587"/>
                </a:lnTo>
                <a:lnTo>
                  <a:pt x="998461" y="1498587"/>
                </a:lnTo>
                <a:lnTo>
                  <a:pt x="1006817" y="1511287"/>
                </a:lnTo>
                <a:lnTo>
                  <a:pt x="1013282" y="1523987"/>
                </a:lnTo>
                <a:lnTo>
                  <a:pt x="1017384" y="1536687"/>
                </a:lnTo>
                <a:lnTo>
                  <a:pt x="1018641" y="1549387"/>
                </a:lnTo>
                <a:lnTo>
                  <a:pt x="1027633" y="1549387"/>
                </a:lnTo>
                <a:lnTo>
                  <a:pt x="1036116" y="1562087"/>
                </a:lnTo>
                <a:lnTo>
                  <a:pt x="1044333" y="1562087"/>
                </a:lnTo>
                <a:lnTo>
                  <a:pt x="1052487" y="1549387"/>
                </a:lnTo>
                <a:lnTo>
                  <a:pt x="1061085" y="1562087"/>
                </a:lnTo>
                <a:lnTo>
                  <a:pt x="1070444" y="1574787"/>
                </a:lnTo>
                <a:lnTo>
                  <a:pt x="1080554" y="1587487"/>
                </a:lnTo>
                <a:lnTo>
                  <a:pt x="1091387" y="1587487"/>
                </a:lnTo>
                <a:lnTo>
                  <a:pt x="1103134" y="1600187"/>
                </a:lnTo>
                <a:lnTo>
                  <a:pt x="1115809" y="1600187"/>
                </a:lnTo>
                <a:lnTo>
                  <a:pt x="1129144" y="1612887"/>
                </a:lnTo>
                <a:lnTo>
                  <a:pt x="1167307" y="1612887"/>
                </a:lnTo>
                <a:lnTo>
                  <a:pt x="1187310" y="1625587"/>
                </a:lnTo>
                <a:lnTo>
                  <a:pt x="1216279" y="1625587"/>
                </a:lnTo>
                <a:lnTo>
                  <a:pt x="1226680" y="1612887"/>
                </a:lnTo>
                <a:lnTo>
                  <a:pt x="1235671" y="1612887"/>
                </a:lnTo>
                <a:lnTo>
                  <a:pt x="1252220" y="1600187"/>
                </a:lnTo>
                <a:lnTo>
                  <a:pt x="1310855" y="1600187"/>
                </a:lnTo>
                <a:lnTo>
                  <a:pt x="1349629" y="1612887"/>
                </a:lnTo>
                <a:lnTo>
                  <a:pt x="1369491" y="1612887"/>
                </a:lnTo>
                <a:lnTo>
                  <a:pt x="1408645" y="1600187"/>
                </a:lnTo>
                <a:lnTo>
                  <a:pt x="1452410" y="1574787"/>
                </a:lnTo>
                <a:lnTo>
                  <a:pt x="1479918" y="1536687"/>
                </a:lnTo>
                <a:lnTo>
                  <a:pt x="1488427" y="1549387"/>
                </a:lnTo>
                <a:lnTo>
                  <a:pt x="1507947" y="1549387"/>
                </a:lnTo>
                <a:lnTo>
                  <a:pt x="1518818" y="1536687"/>
                </a:lnTo>
                <a:lnTo>
                  <a:pt x="1531823" y="1536687"/>
                </a:lnTo>
                <a:lnTo>
                  <a:pt x="1541780" y="1523987"/>
                </a:lnTo>
                <a:lnTo>
                  <a:pt x="1556245" y="1511287"/>
                </a:lnTo>
                <a:lnTo>
                  <a:pt x="1568297" y="1511287"/>
                </a:lnTo>
                <a:lnTo>
                  <a:pt x="1574596" y="1498587"/>
                </a:lnTo>
                <a:lnTo>
                  <a:pt x="1581467" y="1473187"/>
                </a:lnTo>
                <a:lnTo>
                  <a:pt x="1586661" y="1460487"/>
                </a:lnTo>
                <a:close/>
              </a:path>
              <a:path w="1954530" h="2324100">
                <a:moveTo>
                  <a:pt x="1954174" y="165100"/>
                </a:moveTo>
                <a:lnTo>
                  <a:pt x="1931733" y="152400"/>
                </a:lnTo>
                <a:lnTo>
                  <a:pt x="1845741" y="101600"/>
                </a:lnTo>
                <a:lnTo>
                  <a:pt x="1801164" y="88900"/>
                </a:lnTo>
                <a:lnTo>
                  <a:pt x="1753501" y="76200"/>
                </a:lnTo>
                <a:lnTo>
                  <a:pt x="1701825" y="63500"/>
                </a:lnTo>
                <a:lnTo>
                  <a:pt x="1645170" y="63500"/>
                </a:lnTo>
                <a:lnTo>
                  <a:pt x="1639239" y="38100"/>
                </a:lnTo>
                <a:lnTo>
                  <a:pt x="1611871" y="25400"/>
                </a:lnTo>
                <a:lnTo>
                  <a:pt x="1575727" y="12700"/>
                </a:lnTo>
                <a:lnTo>
                  <a:pt x="1519453" y="12700"/>
                </a:lnTo>
                <a:lnTo>
                  <a:pt x="1449857" y="0"/>
                </a:lnTo>
                <a:lnTo>
                  <a:pt x="1422133" y="25400"/>
                </a:lnTo>
                <a:lnTo>
                  <a:pt x="1393304" y="38100"/>
                </a:lnTo>
                <a:lnTo>
                  <a:pt x="1382788" y="25400"/>
                </a:lnTo>
                <a:lnTo>
                  <a:pt x="1352816" y="12700"/>
                </a:lnTo>
                <a:lnTo>
                  <a:pt x="1307973" y="0"/>
                </a:lnTo>
                <a:lnTo>
                  <a:pt x="1252867" y="12700"/>
                </a:lnTo>
                <a:lnTo>
                  <a:pt x="1130947" y="38100"/>
                </a:lnTo>
                <a:lnTo>
                  <a:pt x="1074623" y="63500"/>
                </a:lnTo>
                <a:lnTo>
                  <a:pt x="1026477" y="88900"/>
                </a:lnTo>
                <a:lnTo>
                  <a:pt x="989876" y="114300"/>
                </a:lnTo>
                <a:lnTo>
                  <a:pt x="968184" y="127000"/>
                </a:lnTo>
                <a:lnTo>
                  <a:pt x="973124" y="139700"/>
                </a:lnTo>
                <a:lnTo>
                  <a:pt x="975995" y="139700"/>
                </a:lnTo>
                <a:lnTo>
                  <a:pt x="976845" y="152400"/>
                </a:lnTo>
                <a:lnTo>
                  <a:pt x="975753" y="152400"/>
                </a:lnTo>
                <a:lnTo>
                  <a:pt x="968921" y="165100"/>
                </a:lnTo>
                <a:lnTo>
                  <a:pt x="957719" y="165100"/>
                </a:lnTo>
                <a:lnTo>
                  <a:pt x="953262" y="152400"/>
                </a:lnTo>
                <a:lnTo>
                  <a:pt x="929906" y="165100"/>
                </a:lnTo>
                <a:lnTo>
                  <a:pt x="912736" y="165100"/>
                </a:lnTo>
                <a:lnTo>
                  <a:pt x="902106" y="190500"/>
                </a:lnTo>
                <a:lnTo>
                  <a:pt x="898385" y="203200"/>
                </a:lnTo>
                <a:lnTo>
                  <a:pt x="863346" y="228600"/>
                </a:lnTo>
                <a:lnTo>
                  <a:pt x="834783" y="241300"/>
                </a:lnTo>
                <a:lnTo>
                  <a:pt x="815835" y="279400"/>
                </a:lnTo>
                <a:lnTo>
                  <a:pt x="809663" y="317500"/>
                </a:lnTo>
                <a:lnTo>
                  <a:pt x="796899" y="317500"/>
                </a:lnTo>
                <a:lnTo>
                  <a:pt x="768438" y="342900"/>
                </a:lnTo>
                <a:lnTo>
                  <a:pt x="743788" y="393700"/>
                </a:lnTo>
                <a:lnTo>
                  <a:pt x="726617" y="444500"/>
                </a:lnTo>
                <a:lnTo>
                  <a:pt x="720521" y="457200"/>
                </a:lnTo>
                <a:lnTo>
                  <a:pt x="718629" y="457200"/>
                </a:lnTo>
                <a:lnTo>
                  <a:pt x="717575" y="469900"/>
                </a:lnTo>
                <a:lnTo>
                  <a:pt x="715886" y="469900"/>
                </a:lnTo>
                <a:lnTo>
                  <a:pt x="695921" y="482600"/>
                </a:lnTo>
                <a:lnTo>
                  <a:pt x="676440" y="495300"/>
                </a:lnTo>
                <a:lnTo>
                  <a:pt x="657555" y="520700"/>
                </a:lnTo>
                <a:lnTo>
                  <a:pt x="639356" y="533400"/>
                </a:lnTo>
                <a:lnTo>
                  <a:pt x="629158" y="520700"/>
                </a:lnTo>
                <a:lnTo>
                  <a:pt x="601726" y="520700"/>
                </a:lnTo>
                <a:lnTo>
                  <a:pt x="585952" y="533400"/>
                </a:lnTo>
                <a:lnTo>
                  <a:pt x="570445" y="546100"/>
                </a:lnTo>
                <a:lnTo>
                  <a:pt x="555320" y="558800"/>
                </a:lnTo>
                <a:lnTo>
                  <a:pt x="529399" y="571500"/>
                </a:lnTo>
                <a:lnTo>
                  <a:pt x="512876" y="596900"/>
                </a:lnTo>
                <a:lnTo>
                  <a:pt x="495312" y="609600"/>
                </a:lnTo>
                <a:lnTo>
                  <a:pt x="476453" y="622300"/>
                </a:lnTo>
                <a:lnTo>
                  <a:pt x="466242" y="622300"/>
                </a:lnTo>
                <a:lnTo>
                  <a:pt x="456031" y="635000"/>
                </a:lnTo>
                <a:lnTo>
                  <a:pt x="453263" y="647700"/>
                </a:lnTo>
                <a:lnTo>
                  <a:pt x="449821" y="660400"/>
                </a:lnTo>
                <a:lnTo>
                  <a:pt x="445909" y="685800"/>
                </a:lnTo>
                <a:lnTo>
                  <a:pt x="441731" y="698500"/>
                </a:lnTo>
                <a:lnTo>
                  <a:pt x="409867" y="698500"/>
                </a:lnTo>
                <a:lnTo>
                  <a:pt x="334289" y="762000"/>
                </a:lnTo>
                <a:lnTo>
                  <a:pt x="288251" y="812800"/>
                </a:lnTo>
                <a:lnTo>
                  <a:pt x="254596" y="876300"/>
                </a:lnTo>
                <a:lnTo>
                  <a:pt x="225653" y="914400"/>
                </a:lnTo>
                <a:lnTo>
                  <a:pt x="202361" y="965200"/>
                </a:lnTo>
                <a:lnTo>
                  <a:pt x="185635" y="1003300"/>
                </a:lnTo>
                <a:lnTo>
                  <a:pt x="176403" y="1028700"/>
                </a:lnTo>
                <a:lnTo>
                  <a:pt x="188722" y="1028700"/>
                </a:lnTo>
                <a:lnTo>
                  <a:pt x="193052" y="1041400"/>
                </a:lnTo>
                <a:lnTo>
                  <a:pt x="196164" y="1041400"/>
                </a:lnTo>
                <a:lnTo>
                  <a:pt x="190703" y="1054100"/>
                </a:lnTo>
                <a:lnTo>
                  <a:pt x="176403" y="1054100"/>
                </a:lnTo>
                <a:lnTo>
                  <a:pt x="158559" y="1066800"/>
                </a:lnTo>
                <a:lnTo>
                  <a:pt x="148628" y="1079500"/>
                </a:lnTo>
                <a:lnTo>
                  <a:pt x="146685" y="1092200"/>
                </a:lnTo>
                <a:lnTo>
                  <a:pt x="152857" y="1117600"/>
                </a:lnTo>
                <a:lnTo>
                  <a:pt x="130327" y="1155700"/>
                </a:lnTo>
                <a:lnTo>
                  <a:pt x="110807" y="1168400"/>
                </a:lnTo>
                <a:lnTo>
                  <a:pt x="101053" y="1193800"/>
                </a:lnTo>
                <a:lnTo>
                  <a:pt x="107861" y="1231900"/>
                </a:lnTo>
                <a:lnTo>
                  <a:pt x="85623" y="1257300"/>
                </a:lnTo>
                <a:lnTo>
                  <a:pt x="68046" y="1295400"/>
                </a:lnTo>
                <a:lnTo>
                  <a:pt x="54610" y="1346200"/>
                </a:lnTo>
                <a:lnTo>
                  <a:pt x="44792" y="1371587"/>
                </a:lnTo>
                <a:lnTo>
                  <a:pt x="32880" y="1422387"/>
                </a:lnTo>
                <a:lnTo>
                  <a:pt x="26250" y="1473187"/>
                </a:lnTo>
                <a:lnTo>
                  <a:pt x="25171" y="1498587"/>
                </a:lnTo>
                <a:lnTo>
                  <a:pt x="25234" y="1511287"/>
                </a:lnTo>
                <a:lnTo>
                  <a:pt x="25361" y="1536687"/>
                </a:lnTo>
                <a:lnTo>
                  <a:pt x="26416" y="1562087"/>
                </a:lnTo>
                <a:lnTo>
                  <a:pt x="31965" y="1612887"/>
                </a:lnTo>
                <a:lnTo>
                  <a:pt x="23837" y="1612887"/>
                </a:lnTo>
                <a:lnTo>
                  <a:pt x="16776" y="1600187"/>
                </a:lnTo>
                <a:lnTo>
                  <a:pt x="0" y="1600187"/>
                </a:lnTo>
                <a:lnTo>
                  <a:pt x="1155" y="1612887"/>
                </a:lnTo>
                <a:lnTo>
                  <a:pt x="8102" y="1638287"/>
                </a:lnTo>
                <a:lnTo>
                  <a:pt x="8216" y="1650987"/>
                </a:lnTo>
                <a:lnTo>
                  <a:pt x="8597" y="1689087"/>
                </a:lnTo>
                <a:lnTo>
                  <a:pt x="6070" y="1752587"/>
                </a:lnTo>
                <a:lnTo>
                  <a:pt x="5054" y="1790687"/>
                </a:lnTo>
                <a:lnTo>
                  <a:pt x="7277" y="1841487"/>
                </a:lnTo>
                <a:lnTo>
                  <a:pt x="11811" y="1866887"/>
                </a:lnTo>
                <a:lnTo>
                  <a:pt x="24422" y="1892287"/>
                </a:lnTo>
                <a:lnTo>
                  <a:pt x="50888" y="1917687"/>
                </a:lnTo>
                <a:lnTo>
                  <a:pt x="29629" y="1917687"/>
                </a:lnTo>
                <a:lnTo>
                  <a:pt x="21882" y="1930387"/>
                </a:lnTo>
                <a:lnTo>
                  <a:pt x="16408" y="1943087"/>
                </a:lnTo>
                <a:lnTo>
                  <a:pt x="24091" y="1943087"/>
                </a:lnTo>
                <a:lnTo>
                  <a:pt x="31381" y="1955787"/>
                </a:lnTo>
                <a:lnTo>
                  <a:pt x="38277" y="1955787"/>
                </a:lnTo>
                <a:lnTo>
                  <a:pt x="44792" y="1968487"/>
                </a:lnTo>
                <a:lnTo>
                  <a:pt x="32664" y="1981187"/>
                </a:lnTo>
                <a:lnTo>
                  <a:pt x="30568" y="1993887"/>
                </a:lnTo>
                <a:lnTo>
                  <a:pt x="34112" y="2019287"/>
                </a:lnTo>
                <a:lnTo>
                  <a:pt x="38900" y="2044687"/>
                </a:lnTo>
                <a:lnTo>
                  <a:pt x="29438" y="2082787"/>
                </a:lnTo>
                <a:lnTo>
                  <a:pt x="39979" y="2082787"/>
                </a:lnTo>
                <a:lnTo>
                  <a:pt x="49250" y="2095487"/>
                </a:lnTo>
                <a:lnTo>
                  <a:pt x="57353" y="2108187"/>
                </a:lnTo>
                <a:lnTo>
                  <a:pt x="64338" y="2120887"/>
                </a:lnTo>
                <a:lnTo>
                  <a:pt x="65582" y="2146287"/>
                </a:lnTo>
                <a:lnTo>
                  <a:pt x="65786" y="2171687"/>
                </a:lnTo>
                <a:lnTo>
                  <a:pt x="66268" y="2184387"/>
                </a:lnTo>
                <a:lnTo>
                  <a:pt x="68338" y="2209787"/>
                </a:lnTo>
                <a:lnTo>
                  <a:pt x="76682" y="2222487"/>
                </a:lnTo>
                <a:lnTo>
                  <a:pt x="86868" y="2235187"/>
                </a:lnTo>
                <a:lnTo>
                  <a:pt x="96456" y="2247887"/>
                </a:lnTo>
                <a:lnTo>
                  <a:pt x="103022" y="2247887"/>
                </a:lnTo>
                <a:lnTo>
                  <a:pt x="127952" y="2324087"/>
                </a:lnTo>
                <a:lnTo>
                  <a:pt x="320509" y="2324087"/>
                </a:lnTo>
                <a:lnTo>
                  <a:pt x="296227" y="2273287"/>
                </a:lnTo>
                <a:lnTo>
                  <a:pt x="274370" y="2222487"/>
                </a:lnTo>
                <a:lnTo>
                  <a:pt x="254419" y="2184387"/>
                </a:lnTo>
                <a:lnTo>
                  <a:pt x="235813" y="2133587"/>
                </a:lnTo>
                <a:lnTo>
                  <a:pt x="218033" y="2082787"/>
                </a:lnTo>
                <a:lnTo>
                  <a:pt x="204546" y="2031987"/>
                </a:lnTo>
                <a:lnTo>
                  <a:pt x="192938" y="1981187"/>
                </a:lnTo>
                <a:lnTo>
                  <a:pt x="183273" y="1930387"/>
                </a:lnTo>
                <a:lnTo>
                  <a:pt x="175602" y="1892287"/>
                </a:lnTo>
                <a:lnTo>
                  <a:pt x="169989" y="1841487"/>
                </a:lnTo>
                <a:lnTo>
                  <a:pt x="166471" y="1790687"/>
                </a:lnTo>
                <a:lnTo>
                  <a:pt x="165112" y="1739887"/>
                </a:lnTo>
                <a:lnTo>
                  <a:pt x="165976" y="1689087"/>
                </a:lnTo>
                <a:lnTo>
                  <a:pt x="169100" y="1650987"/>
                </a:lnTo>
                <a:lnTo>
                  <a:pt x="174561" y="1600187"/>
                </a:lnTo>
                <a:lnTo>
                  <a:pt x="182384" y="1549387"/>
                </a:lnTo>
                <a:lnTo>
                  <a:pt x="192659" y="1498587"/>
                </a:lnTo>
                <a:lnTo>
                  <a:pt x="205409" y="1447787"/>
                </a:lnTo>
                <a:lnTo>
                  <a:pt x="218579" y="1409687"/>
                </a:lnTo>
                <a:lnTo>
                  <a:pt x="232156" y="1358900"/>
                </a:lnTo>
                <a:lnTo>
                  <a:pt x="246278" y="1308100"/>
                </a:lnTo>
                <a:lnTo>
                  <a:pt x="261010" y="1270000"/>
                </a:lnTo>
                <a:lnTo>
                  <a:pt x="276466" y="1231900"/>
                </a:lnTo>
                <a:lnTo>
                  <a:pt x="292735" y="1181100"/>
                </a:lnTo>
                <a:lnTo>
                  <a:pt x="309905" y="1130300"/>
                </a:lnTo>
                <a:lnTo>
                  <a:pt x="331177" y="1092200"/>
                </a:lnTo>
                <a:lnTo>
                  <a:pt x="354177" y="1041400"/>
                </a:lnTo>
                <a:lnTo>
                  <a:pt x="379158" y="990600"/>
                </a:lnTo>
                <a:lnTo>
                  <a:pt x="406349" y="939800"/>
                </a:lnTo>
                <a:lnTo>
                  <a:pt x="436029" y="889000"/>
                </a:lnTo>
                <a:lnTo>
                  <a:pt x="468426" y="850900"/>
                </a:lnTo>
                <a:lnTo>
                  <a:pt x="502081" y="812800"/>
                </a:lnTo>
                <a:lnTo>
                  <a:pt x="537222" y="774700"/>
                </a:lnTo>
                <a:lnTo>
                  <a:pt x="574154" y="736600"/>
                </a:lnTo>
                <a:lnTo>
                  <a:pt x="613168" y="698500"/>
                </a:lnTo>
                <a:lnTo>
                  <a:pt x="654570" y="660400"/>
                </a:lnTo>
                <a:lnTo>
                  <a:pt x="698652" y="622300"/>
                </a:lnTo>
                <a:lnTo>
                  <a:pt x="700379" y="647700"/>
                </a:lnTo>
                <a:lnTo>
                  <a:pt x="702703" y="660400"/>
                </a:lnTo>
                <a:lnTo>
                  <a:pt x="705573" y="673100"/>
                </a:lnTo>
                <a:lnTo>
                  <a:pt x="708952" y="698500"/>
                </a:lnTo>
                <a:lnTo>
                  <a:pt x="693547" y="698500"/>
                </a:lnTo>
                <a:lnTo>
                  <a:pt x="685774" y="685800"/>
                </a:lnTo>
                <a:lnTo>
                  <a:pt x="676579" y="698500"/>
                </a:lnTo>
                <a:lnTo>
                  <a:pt x="678091" y="698500"/>
                </a:lnTo>
                <a:lnTo>
                  <a:pt x="687158" y="736600"/>
                </a:lnTo>
                <a:lnTo>
                  <a:pt x="690918" y="787400"/>
                </a:lnTo>
                <a:lnTo>
                  <a:pt x="691769" y="838200"/>
                </a:lnTo>
                <a:lnTo>
                  <a:pt x="693610" y="876300"/>
                </a:lnTo>
                <a:lnTo>
                  <a:pt x="698639" y="927100"/>
                </a:lnTo>
                <a:lnTo>
                  <a:pt x="704875" y="952500"/>
                </a:lnTo>
                <a:lnTo>
                  <a:pt x="718883" y="977900"/>
                </a:lnTo>
                <a:lnTo>
                  <a:pt x="747217" y="1003300"/>
                </a:lnTo>
                <a:lnTo>
                  <a:pt x="735926" y="1003300"/>
                </a:lnTo>
                <a:lnTo>
                  <a:pt x="726554" y="1016000"/>
                </a:lnTo>
                <a:lnTo>
                  <a:pt x="719480" y="1016000"/>
                </a:lnTo>
                <a:lnTo>
                  <a:pt x="715048" y="1028700"/>
                </a:lnTo>
                <a:lnTo>
                  <a:pt x="722960" y="1041400"/>
                </a:lnTo>
                <a:lnTo>
                  <a:pt x="730605" y="1041400"/>
                </a:lnTo>
                <a:lnTo>
                  <a:pt x="737933" y="1054100"/>
                </a:lnTo>
                <a:lnTo>
                  <a:pt x="744905" y="1054100"/>
                </a:lnTo>
                <a:lnTo>
                  <a:pt x="733767" y="1066800"/>
                </a:lnTo>
                <a:lnTo>
                  <a:pt x="733234" y="1092200"/>
                </a:lnTo>
                <a:lnTo>
                  <a:pt x="745540" y="1130300"/>
                </a:lnTo>
                <a:lnTo>
                  <a:pt x="742175" y="1155700"/>
                </a:lnTo>
                <a:lnTo>
                  <a:pt x="740689" y="1155700"/>
                </a:lnTo>
                <a:lnTo>
                  <a:pt x="739432" y="1168400"/>
                </a:lnTo>
                <a:lnTo>
                  <a:pt x="750709" y="1181100"/>
                </a:lnTo>
                <a:lnTo>
                  <a:pt x="760907" y="1193800"/>
                </a:lnTo>
                <a:lnTo>
                  <a:pt x="770039" y="1193800"/>
                </a:lnTo>
                <a:lnTo>
                  <a:pt x="778129" y="1206500"/>
                </a:lnTo>
                <a:lnTo>
                  <a:pt x="782205" y="1231900"/>
                </a:lnTo>
                <a:lnTo>
                  <a:pt x="783234" y="1244600"/>
                </a:lnTo>
                <a:lnTo>
                  <a:pt x="784733" y="1257300"/>
                </a:lnTo>
                <a:lnTo>
                  <a:pt x="786574" y="1282700"/>
                </a:lnTo>
                <a:lnTo>
                  <a:pt x="791362" y="1295400"/>
                </a:lnTo>
                <a:lnTo>
                  <a:pt x="802894" y="1320800"/>
                </a:lnTo>
                <a:lnTo>
                  <a:pt x="814628" y="1320800"/>
                </a:lnTo>
                <a:lnTo>
                  <a:pt x="825461" y="1333500"/>
                </a:lnTo>
                <a:lnTo>
                  <a:pt x="834263" y="1333500"/>
                </a:lnTo>
                <a:lnTo>
                  <a:pt x="857618" y="1384287"/>
                </a:lnTo>
                <a:lnTo>
                  <a:pt x="883615" y="1435087"/>
                </a:lnTo>
                <a:lnTo>
                  <a:pt x="890841" y="1435087"/>
                </a:lnTo>
                <a:lnTo>
                  <a:pt x="898080" y="1447787"/>
                </a:lnTo>
                <a:lnTo>
                  <a:pt x="1556448" y="1447787"/>
                </a:lnTo>
                <a:lnTo>
                  <a:pt x="1564055" y="1435087"/>
                </a:lnTo>
                <a:lnTo>
                  <a:pt x="1569034" y="1435087"/>
                </a:lnTo>
                <a:lnTo>
                  <a:pt x="1571612" y="1422387"/>
                </a:lnTo>
                <a:lnTo>
                  <a:pt x="1559890" y="1422387"/>
                </a:lnTo>
                <a:lnTo>
                  <a:pt x="1536534" y="1435087"/>
                </a:lnTo>
                <a:lnTo>
                  <a:pt x="1525130" y="1435087"/>
                </a:lnTo>
                <a:lnTo>
                  <a:pt x="1546656" y="1409687"/>
                </a:lnTo>
                <a:lnTo>
                  <a:pt x="1606702" y="1409687"/>
                </a:lnTo>
                <a:lnTo>
                  <a:pt x="1646174" y="1396987"/>
                </a:lnTo>
                <a:lnTo>
                  <a:pt x="1665414" y="1384287"/>
                </a:lnTo>
                <a:lnTo>
                  <a:pt x="1684070" y="1371587"/>
                </a:lnTo>
                <a:lnTo>
                  <a:pt x="1701533" y="1358900"/>
                </a:lnTo>
                <a:lnTo>
                  <a:pt x="1709826" y="1346200"/>
                </a:lnTo>
                <a:lnTo>
                  <a:pt x="1708962" y="1333500"/>
                </a:lnTo>
                <a:lnTo>
                  <a:pt x="1698993" y="1308100"/>
                </a:lnTo>
                <a:lnTo>
                  <a:pt x="1700149" y="1308100"/>
                </a:lnTo>
                <a:lnTo>
                  <a:pt x="1704073" y="1295400"/>
                </a:lnTo>
                <a:lnTo>
                  <a:pt x="1709610" y="1282700"/>
                </a:lnTo>
                <a:lnTo>
                  <a:pt x="1715604" y="1270000"/>
                </a:lnTo>
                <a:lnTo>
                  <a:pt x="1719770" y="1257300"/>
                </a:lnTo>
                <a:lnTo>
                  <a:pt x="1723491" y="1244600"/>
                </a:lnTo>
                <a:lnTo>
                  <a:pt x="1726425" y="1231900"/>
                </a:lnTo>
                <a:lnTo>
                  <a:pt x="1728216" y="1231900"/>
                </a:lnTo>
                <a:lnTo>
                  <a:pt x="1724317" y="1219200"/>
                </a:lnTo>
                <a:lnTo>
                  <a:pt x="1716900" y="1206500"/>
                </a:lnTo>
                <a:lnTo>
                  <a:pt x="1706194" y="1193800"/>
                </a:lnTo>
                <a:lnTo>
                  <a:pt x="1692478" y="1181100"/>
                </a:lnTo>
                <a:lnTo>
                  <a:pt x="1736242" y="1181100"/>
                </a:lnTo>
                <a:lnTo>
                  <a:pt x="1753882" y="1168400"/>
                </a:lnTo>
                <a:lnTo>
                  <a:pt x="1758708" y="1130300"/>
                </a:lnTo>
                <a:lnTo>
                  <a:pt x="1749640" y="1143000"/>
                </a:lnTo>
                <a:lnTo>
                  <a:pt x="1731886" y="1143000"/>
                </a:lnTo>
                <a:lnTo>
                  <a:pt x="1723174" y="1130300"/>
                </a:lnTo>
                <a:lnTo>
                  <a:pt x="1725320" y="1104900"/>
                </a:lnTo>
                <a:lnTo>
                  <a:pt x="1729143" y="1079500"/>
                </a:lnTo>
                <a:lnTo>
                  <a:pt x="1729765" y="1041400"/>
                </a:lnTo>
                <a:lnTo>
                  <a:pt x="1722335" y="1003300"/>
                </a:lnTo>
                <a:lnTo>
                  <a:pt x="1746059" y="977900"/>
                </a:lnTo>
                <a:lnTo>
                  <a:pt x="1744383" y="977900"/>
                </a:lnTo>
                <a:lnTo>
                  <a:pt x="1730044" y="965200"/>
                </a:lnTo>
                <a:lnTo>
                  <a:pt x="1715820" y="939800"/>
                </a:lnTo>
                <a:lnTo>
                  <a:pt x="1703730" y="889000"/>
                </a:lnTo>
                <a:lnTo>
                  <a:pt x="1692402" y="838200"/>
                </a:lnTo>
                <a:lnTo>
                  <a:pt x="1679067" y="800100"/>
                </a:lnTo>
                <a:lnTo>
                  <a:pt x="1660944" y="762000"/>
                </a:lnTo>
                <a:lnTo>
                  <a:pt x="1651635" y="736600"/>
                </a:lnTo>
                <a:lnTo>
                  <a:pt x="1639100" y="711200"/>
                </a:lnTo>
                <a:lnTo>
                  <a:pt x="1623783" y="698500"/>
                </a:lnTo>
                <a:lnTo>
                  <a:pt x="1606067" y="660400"/>
                </a:lnTo>
                <a:lnTo>
                  <a:pt x="1598028" y="655078"/>
                </a:lnTo>
                <a:lnTo>
                  <a:pt x="1598028" y="1079500"/>
                </a:lnTo>
                <a:lnTo>
                  <a:pt x="1596707" y="1130300"/>
                </a:lnTo>
                <a:lnTo>
                  <a:pt x="1595666" y="1143000"/>
                </a:lnTo>
                <a:lnTo>
                  <a:pt x="1588401" y="1181100"/>
                </a:lnTo>
                <a:lnTo>
                  <a:pt x="1571269" y="1231900"/>
                </a:lnTo>
                <a:lnTo>
                  <a:pt x="1546390" y="1270000"/>
                </a:lnTo>
                <a:lnTo>
                  <a:pt x="1515237" y="1320800"/>
                </a:lnTo>
                <a:lnTo>
                  <a:pt x="1479296" y="1358900"/>
                </a:lnTo>
                <a:lnTo>
                  <a:pt x="1458125" y="1371587"/>
                </a:lnTo>
                <a:lnTo>
                  <a:pt x="1437817" y="1396987"/>
                </a:lnTo>
                <a:lnTo>
                  <a:pt x="1424546" y="1409687"/>
                </a:lnTo>
                <a:lnTo>
                  <a:pt x="1417916" y="1409687"/>
                </a:lnTo>
                <a:lnTo>
                  <a:pt x="1397927" y="1422387"/>
                </a:lnTo>
                <a:lnTo>
                  <a:pt x="1377492" y="1435087"/>
                </a:lnTo>
                <a:lnTo>
                  <a:pt x="1169720" y="1435087"/>
                </a:lnTo>
                <a:lnTo>
                  <a:pt x="1116203" y="1409687"/>
                </a:lnTo>
                <a:lnTo>
                  <a:pt x="1066368" y="1371587"/>
                </a:lnTo>
                <a:lnTo>
                  <a:pt x="1019670" y="1320800"/>
                </a:lnTo>
                <a:lnTo>
                  <a:pt x="998245" y="1282700"/>
                </a:lnTo>
                <a:lnTo>
                  <a:pt x="978535" y="1257300"/>
                </a:lnTo>
                <a:lnTo>
                  <a:pt x="960221" y="1219200"/>
                </a:lnTo>
                <a:lnTo>
                  <a:pt x="943051" y="1193800"/>
                </a:lnTo>
                <a:lnTo>
                  <a:pt x="926769" y="1155700"/>
                </a:lnTo>
                <a:lnTo>
                  <a:pt x="908164" y="1104900"/>
                </a:lnTo>
                <a:lnTo>
                  <a:pt x="891806" y="1054100"/>
                </a:lnTo>
                <a:lnTo>
                  <a:pt x="877862" y="1003300"/>
                </a:lnTo>
                <a:lnTo>
                  <a:pt x="866482" y="952500"/>
                </a:lnTo>
                <a:lnTo>
                  <a:pt x="857846" y="901700"/>
                </a:lnTo>
                <a:lnTo>
                  <a:pt x="852131" y="850900"/>
                </a:lnTo>
                <a:lnTo>
                  <a:pt x="849045" y="800100"/>
                </a:lnTo>
                <a:lnTo>
                  <a:pt x="849134" y="774700"/>
                </a:lnTo>
                <a:lnTo>
                  <a:pt x="849223" y="749300"/>
                </a:lnTo>
                <a:lnTo>
                  <a:pt x="849312" y="723900"/>
                </a:lnTo>
                <a:lnTo>
                  <a:pt x="849401" y="698500"/>
                </a:lnTo>
                <a:lnTo>
                  <a:pt x="853503" y="660400"/>
                </a:lnTo>
                <a:lnTo>
                  <a:pt x="860679" y="609600"/>
                </a:lnTo>
                <a:lnTo>
                  <a:pt x="871258" y="558800"/>
                </a:lnTo>
                <a:lnTo>
                  <a:pt x="1028827" y="558800"/>
                </a:lnTo>
                <a:lnTo>
                  <a:pt x="1066812" y="571500"/>
                </a:lnTo>
                <a:lnTo>
                  <a:pt x="1155928" y="596900"/>
                </a:lnTo>
                <a:lnTo>
                  <a:pt x="1197508" y="609600"/>
                </a:lnTo>
                <a:lnTo>
                  <a:pt x="1231379" y="622300"/>
                </a:lnTo>
                <a:lnTo>
                  <a:pt x="1246581" y="635000"/>
                </a:lnTo>
                <a:lnTo>
                  <a:pt x="1283652" y="635000"/>
                </a:lnTo>
                <a:lnTo>
                  <a:pt x="1290180" y="647700"/>
                </a:lnTo>
                <a:lnTo>
                  <a:pt x="1305001" y="647700"/>
                </a:lnTo>
                <a:lnTo>
                  <a:pt x="1338262" y="673100"/>
                </a:lnTo>
                <a:lnTo>
                  <a:pt x="1354251" y="685800"/>
                </a:lnTo>
                <a:lnTo>
                  <a:pt x="1368704" y="698500"/>
                </a:lnTo>
                <a:lnTo>
                  <a:pt x="1376464" y="698500"/>
                </a:lnTo>
                <a:lnTo>
                  <a:pt x="1390383" y="711200"/>
                </a:lnTo>
                <a:lnTo>
                  <a:pt x="1424203" y="736600"/>
                </a:lnTo>
                <a:lnTo>
                  <a:pt x="1438198" y="749300"/>
                </a:lnTo>
                <a:lnTo>
                  <a:pt x="1449247" y="762000"/>
                </a:lnTo>
                <a:lnTo>
                  <a:pt x="1456397" y="762000"/>
                </a:lnTo>
                <a:lnTo>
                  <a:pt x="1458683" y="749300"/>
                </a:lnTo>
                <a:lnTo>
                  <a:pt x="1467421" y="762000"/>
                </a:lnTo>
                <a:lnTo>
                  <a:pt x="1479943" y="787400"/>
                </a:lnTo>
                <a:lnTo>
                  <a:pt x="1494726" y="800100"/>
                </a:lnTo>
                <a:lnTo>
                  <a:pt x="1510195" y="825500"/>
                </a:lnTo>
                <a:lnTo>
                  <a:pt x="1531556" y="863600"/>
                </a:lnTo>
                <a:lnTo>
                  <a:pt x="1548803" y="889000"/>
                </a:lnTo>
                <a:lnTo>
                  <a:pt x="1560728" y="914400"/>
                </a:lnTo>
                <a:lnTo>
                  <a:pt x="1566125" y="927100"/>
                </a:lnTo>
                <a:lnTo>
                  <a:pt x="1582140" y="977900"/>
                </a:lnTo>
                <a:lnTo>
                  <a:pt x="1592973" y="1028700"/>
                </a:lnTo>
                <a:lnTo>
                  <a:pt x="1598028" y="1079500"/>
                </a:lnTo>
                <a:lnTo>
                  <a:pt x="1598028" y="655078"/>
                </a:lnTo>
                <a:lnTo>
                  <a:pt x="1586903" y="647700"/>
                </a:lnTo>
                <a:lnTo>
                  <a:pt x="1567230" y="622300"/>
                </a:lnTo>
                <a:lnTo>
                  <a:pt x="1548409" y="609600"/>
                </a:lnTo>
                <a:lnTo>
                  <a:pt x="1531848" y="596900"/>
                </a:lnTo>
                <a:lnTo>
                  <a:pt x="1498015" y="584200"/>
                </a:lnTo>
                <a:lnTo>
                  <a:pt x="1468018" y="584200"/>
                </a:lnTo>
                <a:lnTo>
                  <a:pt x="1441297" y="571500"/>
                </a:lnTo>
                <a:lnTo>
                  <a:pt x="1417269" y="533400"/>
                </a:lnTo>
                <a:lnTo>
                  <a:pt x="1427645" y="546100"/>
                </a:lnTo>
                <a:lnTo>
                  <a:pt x="1451825" y="558800"/>
                </a:lnTo>
                <a:lnTo>
                  <a:pt x="1474241" y="571500"/>
                </a:lnTo>
                <a:lnTo>
                  <a:pt x="1479296" y="558800"/>
                </a:lnTo>
                <a:lnTo>
                  <a:pt x="1472450" y="546100"/>
                </a:lnTo>
                <a:lnTo>
                  <a:pt x="1456931" y="533400"/>
                </a:lnTo>
                <a:lnTo>
                  <a:pt x="1435442" y="520700"/>
                </a:lnTo>
                <a:lnTo>
                  <a:pt x="1385887" y="495300"/>
                </a:lnTo>
                <a:lnTo>
                  <a:pt x="1363967" y="482600"/>
                </a:lnTo>
                <a:lnTo>
                  <a:pt x="1341374" y="482600"/>
                </a:lnTo>
                <a:lnTo>
                  <a:pt x="1307934" y="469900"/>
                </a:lnTo>
                <a:lnTo>
                  <a:pt x="1292987" y="469900"/>
                </a:lnTo>
                <a:lnTo>
                  <a:pt x="1248016" y="457200"/>
                </a:lnTo>
                <a:lnTo>
                  <a:pt x="1143292" y="431800"/>
                </a:lnTo>
                <a:lnTo>
                  <a:pt x="1037145" y="419100"/>
                </a:lnTo>
                <a:lnTo>
                  <a:pt x="931392" y="419100"/>
                </a:lnTo>
                <a:lnTo>
                  <a:pt x="952728" y="381000"/>
                </a:lnTo>
                <a:lnTo>
                  <a:pt x="976541" y="342900"/>
                </a:lnTo>
                <a:lnTo>
                  <a:pt x="1003122" y="317500"/>
                </a:lnTo>
                <a:lnTo>
                  <a:pt x="1032725" y="292100"/>
                </a:lnTo>
                <a:lnTo>
                  <a:pt x="1071727" y="254000"/>
                </a:lnTo>
                <a:lnTo>
                  <a:pt x="1113967" y="228600"/>
                </a:lnTo>
                <a:lnTo>
                  <a:pt x="1158976" y="203200"/>
                </a:lnTo>
                <a:lnTo>
                  <a:pt x="1206309" y="190500"/>
                </a:lnTo>
                <a:lnTo>
                  <a:pt x="1255496" y="165100"/>
                </a:lnTo>
                <a:lnTo>
                  <a:pt x="1306042" y="165100"/>
                </a:lnTo>
                <a:lnTo>
                  <a:pt x="1356868" y="152400"/>
                </a:lnTo>
                <a:lnTo>
                  <a:pt x="1516164" y="152400"/>
                </a:lnTo>
                <a:lnTo>
                  <a:pt x="1570456" y="165100"/>
                </a:lnTo>
                <a:lnTo>
                  <a:pt x="1624774" y="165100"/>
                </a:lnTo>
                <a:lnTo>
                  <a:pt x="1670837" y="190500"/>
                </a:lnTo>
                <a:lnTo>
                  <a:pt x="1760397" y="215900"/>
                </a:lnTo>
                <a:lnTo>
                  <a:pt x="1803184" y="241300"/>
                </a:lnTo>
                <a:lnTo>
                  <a:pt x="1844167" y="266700"/>
                </a:lnTo>
                <a:lnTo>
                  <a:pt x="1883003" y="292100"/>
                </a:lnTo>
                <a:lnTo>
                  <a:pt x="1919338" y="317500"/>
                </a:lnTo>
                <a:lnTo>
                  <a:pt x="1941995" y="342900"/>
                </a:lnTo>
                <a:lnTo>
                  <a:pt x="1954174" y="342900"/>
                </a:lnTo>
                <a:lnTo>
                  <a:pt x="1954174" y="165100"/>
                </a:lnTo>
                <a:close/>
              </a:path>
            </a:pathLst>
          </a:custGeom>
          <a:solidFill>
            <a:srgbClr val="D5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149" y="0"/>
            <a:ext cx="3353435" cy="1587500"/>
          </a:xfrm>
          <a:custGeom>
            <a:avLst/>
            <a:gdLst/>
            <a:ahLst/>
            <a:cxnLst/>
            <a:rect l="l" t="t" r="r" b="b"/>
            <a:pathLst>
              <a:path w="3353435" h="1587500">
                <a:moveTo>
                  <a:pt x="315441" y="736600"/>
                </a:moveTo>
                <a:lnTo>
                  <a:pt x="440636" y="736600"/>
                </a:lnTo>
                <a:lnTo>
                  <a:pt x="438038" y="685800"/>
                </a:lnTo>
                <a:lnTo>
                  <a:pt x="434524" y="635000"/>
                </a:lnTo>
                <a:lnTo>
                  <a:pt x="430008" y="584200"/>
                </a:lnTo>
                <a:lnTo>
                  <a:pt x="424404" y="546100"/>
                </a:lnTo>
                <a:lnTo>
                  <a:pt x="417625" y="495300"/>
                </a:lnTo>
                <a:lnTo>
                  <a:pt x="409586" y="444500"/>
                </a:lnTo>
                <a:lnTo>
                  <a:pt x="400200" y="393700"/>
                </a:lnTo>
                <a:lnTo>
                  <a:pt x="389381" y="355600"/>
                </a:lnTo>
                <a:lnTo>
                  <a:pt x="377044" y="304800"/>
                </a:lnTo>
                <a:lnTo>
                  <a:pt x="363100" y="266700"/>
                </a:lnTo>
                <a:lnTo>
                  <a:pt x="347466" y="215900"/>
                </a:lnTo>
                <a:lnTo>
                  <a:pt x="330053" y="177800"/>
                </a:lnTo>
                <a:lnTo>
                  <a:pt x="310777" y="127000"/>
                </a:lnTo>
                <a:lnTo>
                  <a:pt x="289551" y="88900"/>
                </a:lnTo>
                <a:lnTo>
                  <a:pt x="266288" y="50800"/>
                </a:lnTo>
                <a:lnTo>
                  <a:pt x="240904" y="12700"/>
                </a:lnTo>
                <a:lnTo>
                  <a:pt x="231655" y="0"/>
                </a:lnTo>
                <a:lnTo>
                  <a:pt x="130810" y="0"/>
                </a:lnTo>
                <a:lnTo>
                  <a:pt x="149047" y="25400"/>
                </a:lnTo>
                <a:lnTo>
                  <a:pt x="176052" y="63500"/>
                </a:lnTo>
                <a:lnTo>
                  <a:pt x="200409" y="114300"/>
                </a:lnTo>
                <a:lnTo>
                  <a:pt x="106397" y="114300"/>
                </a:lnTo>
                <a:lnTo>
                  <a:pt x="115053" y="127000"/>
                </a:lnTo>
                <a:lnTo>
                  <a:pt x="139031" y="165100"/>
                </a:lnTo>
                <a:lnTo>
                  <a:pt x="163232" y="215900"/>
                </a:lnTo>
                <a:lnTo>
                  <a:pt x="185381" y="266700"/>
                </a:lnTo>
                <a:lnTo>
                  <a:pt x="205600" y="317500"/>
                </a:lnTo>
                <a:lnTo>
                  <a:pt x="224013" y="355600"/>
                </a:lnTo>
                <a:lnTo>
                  <a:pt x="240743" y="406400"/>
                </a:lnTo>
                <a:lnTo>
                  <a:pt x="255911" y="457200"/>
                </a:lnTo>
                <a:lnTo>
                  <a:pt x="269642" y="520700"/>
                </a:lnTo>
                <a:lnTo>
                  <a:pt x="282058" y="571500"/>
                </a:lnTo>
                <a:lnTo>
                  <a:pt x="293282" y="622300"/>
                </a:lnTo>
                <a:lnTo>
                  <a:pt x="303437" y="673100"/>
                </a:lnTo>
                <a:lnTo>
                  <a:pt x="312646" y="723900"/>
                </a:lnTo>
                <a:lnTo>
                  <a:pt x="315441" y="736600"/>
                </a:lnTo>
                <a:close/>
              </a:path>
              <a:path w="3353435" h="1587500">
                <a:moveTo>
                  <a:pt x="106397" y="114300"/>
                </a:moveTo>
                <a:lnTo>
                  <a:pt x="200409" y="114300"/>
                </a:lnTo>
                <a:lnTo>
                  <a:pt x="168733" y="63500"/>
                </a:lnTo>
                <a:lnTo>
                  <a:pt x="134274" y="25400"/>
                </a:lnTo>
                <a:lnTo>
                  <a:pt x="104222" y="0"/>
                </a:lnTo>
                <a:lnTo>
                  <a:pt x="0" y="0"/>
                </a:lnTo>
                <a:lnTo>
                  <a:pt x="30721" y="25400"/>
                </a:lnTo>
                <a:lnTo>
                  <a:pt x="61013" y="63500"/>
                </a:lnTo>
                <a:lnTo>
                  <a:pt x="89085" y="88900"/>
                </a:lnTo>
                <a:lnTo>
                  <a:pt x="106397" y="114300"/>
                </a:lnTo>
                <a:close/>
              </a:path>
              <a:path w="3353435" h="1587500">
                <a:moveTo>
                  <a:pt x="1518084" y="203200"/>
                </a:moveTo>
                <a:lnTo>
                  <a:pt x="1924219" y="203200"/>
                </a:lnTo>
                <a:lnTo>
                  <a:pt x="1873269" y="190500"/>
                </a:lnTo>
                <a:lnTo>
                  <a:pt x="1567127" y="190500"/>
                </a:lnTo>
                <a:lnTo>
                  <a:pt x="1518084" y="203200"/>
                </a:lnTo>
                <a:close/>
              </a:path>
              <a:path w="3353435" h="1587500">
                <a:moveTo>
                  <a:pt x="2899225" y="1346200"/>
                </a:moveTo>
                <a:lnTo>
                  <a:pt x="3006816" y="1346200"/>
                </a:lnTo>
                <a:lnTo>
                  <a:pt x="2990245" y="1308100"/>
                </a:lnTo>
                <a:lnTo>
                  <a:pt x="2973193" y="1257300"/>
                </a:lnTo>
                <a:lnTo>
                  <a:pt x="2955602" y="1206500"/>
                </a:lnTo>
                <a:lnTo>
                  <a:pt x="2937419" y="1168400"/>
                </a:lnTo>
                <a:lnTo>
                  <a:pt x="2918585" y="1117600"/>
                </a:lnTo>
                <a:lnTo>
                  <a:pt x="2899045" y="1066800"/>
                </a:lnTo>
                <a:lnTo>
                  <a:pt x="2878743" y="1028700"/>
                </a:lnTo>
                <a:lnTo>
                  <a:pt x="2857622" y="977900"/>
                </a:lnTo>
                <a:lnTo>
                  <a:pt x="2835627" y="939800"/>
                </a:lnTo>
                <a:lnTo>
                  <a:pt x="2812701" y="889000"/>
                </a:lnTo>
                <a:lnTo>
                  <a:pt x="2788789" y="850900"/>
                </a:lnTo>
                <a:lnTo>
                  <a:pt x="2763527" y="800100"/>
                </a:lnTo>
                <a:lnTo>
                  <a:pt x="2737031" y="762000"/>
                </a:lnTo>
                <a:lnTo>
                  <a:pt x="2709269" y="711200"/>
                </a:lnTo>
                <a:lnTo>
                  <a:pt x="2680211" y="673100"/>
                </a:lnTo>
                <a:lnTo>
                  <a:pt x="2649823" y="635000"/>
                </a:lnTo>
                <a:lnTo>
                  <a:pt x="2618075" y="596900"/>
                </a:lnTo>
                <a:lnTo>
                  <a:pt x="2584935" y="558800"/>
                </a:lnTo>
                <a:lnTo>
                  <a:pt x="2550371" y="520700"/>
                </a:lnTo>
                <a:lnTo>
                  <a:pt x="2514352" y="482600"/>
                </a:lnTo>
                <a:lnTo>
                  <a:pt x="2476846" y="444500"/>
                </a:lnTo>
                <a:lnTo>
                  <a:pt x="2437821" y="419100"/>
                </a:lnTo>
                <a:lnTo>
                  <a:pt x="2397246" y="381000"/>
                </a:lnTo>
                <a:lnTo>
                  <a:pt x="2355090" y="355600"/>
                </a:lnTo>
                <a:lnTo>
                  <a:pt x="2310806" y="330200"/>
                </a:lnTo>
                <a:lnTo>
                  <a:pt x="2265404" y="304800"/>
                </a:lnTo>
                <a:lnTo>
                  <a:pt x="2218979" y="279400"/>
                </a:lnTo>
                <a:lnTo>
                  <a:pt x="2171626" y="266700"/>
                </a:lnTo>
                <a:lnTo>
                  <a:pt x="2123437" y="241300"/>
                </a:lnTo>
                <a:lnTo>
                  <a:pt x="1974805" y="203200"/>
                </a:lnTo>
                <a:lnTo>
                  <a:pt x="1469263" y="203200"/>
                </a:lnTo>
                <a:lnTo>
                  <a:pt x="1420692" y="215900"/>
                </a:lnTo>
                <a:lnTo>
                  <a:pt x="1372401" y="215900"/>
                </a:lnTo>
                <a:lnTo>
                  <a:pt x="1276777" y="241300"/>
                </a:lnTo>
                <a:lnTo>
                  <a:pt x="1812390" y="241300"/>
                </a:lnTo>
                <a:lnTo>
                  <a:pt x="1860935" y="254000"/>
                </a:lnTo>
                <a:lnTo>
                  <a:pt x="1909118" y="254000"/>
                </a:lnTo>
                <a:lnTo>
                  <a:pt x="2004078" y="279400"/>
                </a:lnTo>
                <a:lnTo>
                  <a:pt x="2050695" y="279400"/>
                </a:lnTo>
                <a:lnTo>
                  <a:pt x="2096628" y="304800"/>
                </a:lnTo>
                <a:lnTo>
                  <a:pt x="2186125" y="330200"/>
                </a:lnTo>
                <a:lnTo>
                  <a:pt x="2229527" y="355600"/>
                </a:lnTo>
                <a:lnTo>
                  <a:pt x="2271926" y="381000"/>
                </a:lnTo>
                <a:lnTo>
                  <a:pt x="2313239" y="406400"/>
                </a:lnTo>
                <a:lnTo>
                  <a:pt x="2353388" y="431800"/>
                </a:lnTo>
                <a:lnTo>
                  <a:pt x="2392291" y="469900"/>
                </a:lnTo>
                <a:lnTo>
                  <a:pt x="2423321" y="495300"/>
                </a:lnTo>
                <a:lnTo>
                  <a:pt x="2453199" y="520700"/>
                </a:lnTo>
                <a:lnTo>
                  <a:pt x="2481976" y="558800"/>
                </a:lnTo>
                <a:lnTo>
                  <a:pt x="2509704" y="584200"/>
                </a:lnTo>
                <a:lnTo>
                  <a:pt x="2401502" y="584200"/>
                </a:lnTo>
                <a:lnTo>
                  <a:pt x="2420810" y="596900"/>
                </a:lnTo>
                <a:lnTo>
                  <a:pt x="2457870" y="635000"/>
                </a:lnTo>
                <a:lnTo>
                  <a:pt x="2493420" y="660400"/>
                </a:lnTo>
                <a:lnTo>
                  <a:pt x="2527507" y="698500"/>
                </a:lnTo>
                <a:lnTo>
                  <a:pt x="2560177" y="736600"/>
                </a:lnTo>
                <a:lnTo>
                  <a:pt x="2591478" y="774700"/>
                </a:lnTo>
                <a:lnTo>
                  <a:pt x="2621456" y="812800"/>
                </a:lnTo>
                <a:lnTo>
                  <a:pt x="2650158" y="850900"/>
                </a:lnTo>
                <a:lnTo>
                  <a:pt x="2677630" y="889000"/>
                </a:lnTo>
                <a:lnTo>
                  <a:pt x="2703918" y="939800"/>
                </a:lnTo>
                <a:lnTo>
                  <a:pt x="2729070" y="977900"/>
                </a:lnTo>
                <a:lnTo>
                  <a:pt x="2753133" y="1016000"/>
                </a:lnTo>
                <a:lnTo>
                  <a:pt x="2776152" y="1066800"/>
                </a:lnTo>
                <a:lnTo>
                  <a:pt x="2798174" y="1104900"/>
                </a:lnTo>
                <a:lnTo>
                  <a:pt x="2819247" y="1155700"/>
                </a:lnTo>
                <a:lnTo>
                  <a:pt x="2839416" y="1193800"/>
                </a:lnTo>
                <a:lnTo>
                  <a:pt x="2858728" y="1244600"/>
                </a:lnTo>
                <a:lnTo>
                  <a:pt x="2877230" y="1295400"/>
                </a:lnTo>
                <a:lnTo>
                  <a:pt x="2894969" y="1333500"/>
                </a:lnTo>
                <a:lnTo>
                  <a:pt x="2899225" y="1346200"/>
                </a:lnTo>
                <a:close/>
              </a:path>
              <a:path w="3353435" h="1587500">
                <a:moveTo>
                  <a:pt x="377897" y="901700"/>
                </a:moveTo>
                <a:lnTo>
                  <a:pt x="428647" y="901700"/>
                </a:lnTo>
                <a:lnTo>
                  <a:pt x="439993" y="889000"/>
                </a:lnTo>
                <a:lnTo>
                  <a:pt x="473166" y="850900"/>
                </a:lnTo>
                <a:lnTo>
                  <a:pt x="507648" y="812800"/>
                </a:lnTo>
                <a:lnTo>
                  <a:pt x="543407" y="774700"/>
                </a:lnTo>
                <a:lnTo>
                  <a:pt x="580411" y="736600"/>
                </a:lnTo>
                <a:lnTo>
                  <a:pt x="618628" y="711200"/>
                </a:lnTo>
                <a:lnTo>
                  <a:pt x="658026" y="673100"/>
                </a:lnTo>
                <a:lnTo>
                  <a:pt x="698575" y="647700"/>
                </a:lnTo>
                <a:lnTo>
                  <a:pt x="740241" y="622300"/>
                </a:lnTo>
                <a:lnTo>
                  <a:pt x="782994" y="596900"/>
                </a:lnTo>
                <a:lnTo>
                  <a:pt x="826802" y="571500"/>
                </a:lnTo>
                <a:lnTo>
                  <a:pt x="871632" y="546100"/>
                </a:lnTo>
                <a:lnTo>
                  <a:pt x="917454" y="520700"/>
                </a:lnTo>
                <a:lnTo>
                  <a:pt x="964235" y="495300"/>
                </a:lnTo>
                <a:lnTo>
                  <a:pt x="1011944" y="482600"/>
                </a:lnTo>
                <a:lnTo>
                  <a:pt x="1058974" y="457200"/>
                </a:lnTo>
                <a:lnTo>
                  <a:pt x="1300812" y="393700"/>
                </a:lnTo>
                <a:lnTo>
                  <a:pt x="1350164" y="393700"/>
                </a:lnTo>
                <a:lnTo>
                  <a:pt x="1449445" y="368300"/>
                </a:lnTo>
                <a:lnTo>
                  <a:pt x="1549158" y="368300"/>
                </a:lnTo>
                <a:lnTo>
                  <a:pt x="1599051" y="355600"/>
                </a:lnTo>
                <a:lnTo>
                  <a:pt x="1184949" y="355600"/>
                </a:lnTo>
                <a:lnTo>
                  <a:pt x="1230885" y="330200"/>
                </a:lnTo>
                <a:lnTo>
                  <a:pt x="1469198" y="266700"/>
                </a:lnTo>
                <a:lnTo>
                  <a:pt x="1518025" y="266700"/>
                </a:lnTo>
                <a:lnTo>
                  <a:pt x="1567053" y="254000"/>
                </a:lnTo>
                <a:lnTo>
                  <a:pt x="1616201" y="254000"/>
                </a:lnTo>
                <a:lnTo>
                  <a:pt x="1665389" y="241300"/>
                </a:lnTo>
                <a:lnTo>
                  <a:pt x="1276777" y="241300"/>
                </a:lnTo>
                <a:lnTo>
                  <a:pt x="1182628" y="266700"/>
                </a:lnTo>
                <a:lnTo>
                  <a:pt x="1136180" y="292100"/>
                </a:lnTo>
                <a:lnTo>
                  <a:pt x="1044685" y="317500"/>
                </a:lnTo>
                <a:lnTo>
                  <a:pt x="955256" y="368300"/>
                </a:lnTo>
                <a:lnTo>
                  <a:pt x="911390" y="381000"/>
                </a:lnTo>
                <a:lnTo>
                  <a:pt x="825502" y="431800"/>
                </a:lnTo>
                <a:lnTo>
                  <a:pt x="783539" y="457200"/>
                </a:lnTo>
                <a:lnTo>
                  <a:pt x="742270" y="482600"/>
                </a:lnTo>
                <a:lnTo>
                  <a:pt x="701725" y="508000"/>
                </a:lnTo>
                <a:lnTo>
                  <a:pt x="661932" y="546100"/>
                </a:lnTo>
                <a:lnTo>
                  <a:pt x="622921" y="571500"/>
                </a:lnTo>
                <a:lnTo>
                  <a:pt x="584722" y="596900"/>
                </a:lnTo>
                <a:lnTo>
                  <a:pt x="547365" y="635000"/>
                </a:lnTo>
                <a:lnTo>
                  <a:pt x="510878" y="660400"/>
                </a:lnTo>
                <a:lnTo>
                  <a:pt x="475292" y="698500"/>
                </a:lnTo>
                <a:lnTo>
                  <a:pt x="440636" y="736600"/>
                </a:lnTo>
                <a:lnTo>
                  <a:pt x="315441" y="736600"/>
                </a:lnTo>
                <a:lnTo>
                  <a:pt x="321031" y="762000"/>
                </a:lnTo>
                <a:lnTo>
                  <a:pt x="328715" y="812800"/>
                </a:lnTo>
                <a:lnTo>
                  <a:pt x="335822" y="863600"/>
                </a:lnTo>
                <a:lnTo>
                  <a:pt x="340342" y="876300"/>
                </a:lnTo>
                <a:lnTo>
                  <a:pt x="349728" y="876300"/>
                </a:lnTo>
                <a:lnTo>
                  <a:pt x="362680" y="889000"/>
                </a:lnTo>
                <a:lnTo>
                  <a:pt x="377897" y="901700"/>
                </a:lnTo>
                <a:close/>
              </a:path>
              <a:path w="3353435" h="1587500">
                <a:moveTo>
                  <a:pt x="1515572" y="304800"/>
                </a:moveTo>
                <a:lnTo>
                  <a:pt x="1821364" y="304800"/>
                </a:lnTo>
                <a:lnTo>
                  <a:pt x="1770340" y="292100"/>
                </a:lnTo>
                <a:lnTo>
                  <a:pt x="1563406" y="292100"/>
                </a:lnTo>
                <a:lnTo>
                  <a:pt x="1515572" y="304800"/>
                </a:lnTo>
                <a:close/>
              </a:path>
              <a:path w="3353435" h="1587500">
                <a:moveTo>
                  <a:pt x="1420174" y="317500"/>
                </a:moveTo>
                <a:lnTo>
                  <a:pt x="1922374" y="317500"/>
                </a:lnTo>
                <a:lnTo>
                  <a:pt x="1872051" y="304800"/>
                </a:lnTo>
                <a:lnTo>
                  <a:pt x="1467816" y="304800"/>
                </a:lnTo>
                <a:lnTo>
                  <a:pt x="1420174" y="317500"/>
                </a:lnTo>
                <a:close/>
              </a:path>
              <a:path w="3353435" h="1587500">
                <a:moveTo>
                  <a:pt x="2401502" y="584200"/>
                </a:moveTo>
                <a:lnTo>
                  <a:pt x="2509704" y="584200"/>
                </a:lnTo>
                <a:lnTo>
                  <a:pt x="2471832" y="558800"/>
                </a:lnTo>
                <a:lnTo>
                  <a:pt x="2432782" y="520700"/>
                </a:lnTo>
                <a:lnTo>
                  <a:pt x="2392561" y="495300"/>
                </a:lnTo>
                <a:lnTo>
                  <a:pt x="2351173" y="469900"/>
                </a:lnTo>
                <a:lnTo>
                  <a:pt x="2308625" y="444500"/>
                </a:lnTo>
                <a:lnTo>
                  <a:pt x="2215160" y="393700"/>
                </a:lnTo>
                <a:lnTo>
                  <a:pt x="2167586" y="381000"/>
                </a:lnTo>
                <a:lnTo>
                  <a:pt x="2119487" y="355600"/>
                </a:lnTo>
                <a:lnTo>
                  <a:pt x="1972306" y="317500"/>
                </a:lnTo>
                <a:lnTo>
                  <a:pt x="1372683" y="317500"/>
                </a:lnTo>
                <a:lnTo>
                  <a:pt x="1325379" y="330200"/>
                </a:lnTo>
                <a:lnTo>
                  <a:pt x="1278298" y="330200"/>
                </a:lnTo>
                <a:lnTo>
                  <a:pt x="1184949" y="355600"/>
                </a:lnTo>
                <a:lnTo>
                  <a:pt x="1845700" y="355600"/>
                </a:lnTo>
                <a:lnTo>
                  <a:pt x="1893770" y="368300"/>
                </a:lnTo>
                <a:lnTo>
                  <a:pt x="1941332" y="368300"/>
                </a:lnTo>
                <a:lnTo>
                  <a:pt x="2125951" y="419100"/>
                </a:lnTo>
                <a:lnTo>
                  <a:pt x="2170559" y="444500"/>
                </a:lnTo>
                <a:lnTo>
                  <a:pt x="2214494" y="457200"/>
                </a:lnTo>
                <a:lnTo>
                  <a:pt x="2257726" y="482600"/>
                </a:lnTo>
                <a:lnTo>
                  <a:pt x="2300230" y="508000"/>
                </a:lnTo>
                <a:lnTo>
                  <a:pt x="2341976" y="533400"/>
                </a:lnTo>
                <a:lnTo>
                  <a:pt x="2382194" y="571500"/>
                </a:lnTo>
                <a:lnTo>
                  <a:pt x="2401502" y="584200"/>
                </a:lnTo>
                <a:close/>
              </a:path>
              <a:path w="3353435" h="1587500">
                <a:moveTo>
                  <a:pt x="2911225" y="1574800"/>
                </a:moveTo>
                <a:lnTo>
                  <a:pt x="3077334" y="1574800"/>
                </a:lnTo>
                <a:lnTo>
                  <a:pt x="3077314" y="1562100"/>
                </a:lnTo>
                <a:lnTo>
                  <a:pt x="3067773" y="1536700"/>
                </a:lnTo>
                <a:lnTo>
                  <a:pt x="3058803" y="1511300"/>
                </a:lnTo>
                <a:lnTo>
                  <a:pt x="3096844" y="1473200"/>
                </a:lnTo>
                <a:lnTo>
                  <a:pt x="3133608" y="1435100"/>
                </a:lnTo>
                <a:lnTo>
                  <a:pt x="3169065" y="1397000"/>
                </a:lnTo>
                <a:lnTo>
                  <a:pt x="3203189" y="1358900"/>
                </a:lnTo>
                <a:lnTo>
                  <a:pt x="3235951" y="1320800"/>
                </a:lnTo>
                <a:lnTo>
                  <a:pt x="3267324" y="1282700"/>
                </a:lnTo>
                <a:lnTo>
                  <a:pt x="3297278" y="1231900"/>
                </a:lnTo>
                <a:lnTo>
                  <a:pt x="3325787" y="1193800"/>
                </a:lnTo>
                <a:lnTo>
                  <a:pt x="3352822" y="1143000"/>
                </a:lnTo>
                <a:lnTo>
                  <a:pt x="3353263" y="1104900"/>
                </a:lnTo>
                <a:lnTo>
                  <a:pt x="3323904" y="1092200"/>
                </a:lnTo>
                <a:lnTo>
                  <a:pt x="3284338" y="1079500"/>
                </a:lnTo>
                <a:lnTo>
                  <a:pt x="3254154" y="1092200"/>
                </a:lnTo>
                <a:lnTo>
                  <a:pt x="3247635" y="1104900"/>
                </a:lnTo>
                <a:lnTo>
                  <a:pt x="3240987" y="1117600"/>
                </a:lnTo>
                <a:lnTo>
                  <a:pt x="3234254" y="1130300"/>
                </a:lnTo>
                <a:lnTo>
                  <a:pt x="3227478" y="1143000"/>
                </a:lnTo>
                <a:lnTo>
                  <a:pt x="3176775" y="1143000"/>
                </a:lnTo>
                <a:lnTo>
                  <a:pt x="3164229" y="1155700"/>
                </a:lnTo>
                <a:lnTo>
                  <a:pt x="3131474" y="1193800"/>
                </a:lnTo>
                <a:lnTo>
                  <a:pt x="3099382" y="1231900"/>
                </a:lnTo>
                <a:lnTo>
                  <a:pt x="3067927" y="1270000"/>
                </a:lnTo>
                <a:lnTo>
                  <a:pt x="3037081" y="1308100"/>
                </a:lnTo>
                <a:lnTo>
                  <a:pt x="3006816" y="1346200"/>
                </a:lnTo>
                <a:lnTo>
                  <a:pt x="2899225" y="1346200"/>
                </a:lnTo>
                <a:lnTo>
                  <a:pt x="2911991" y="1384300"/>
                </a:lnTo>
                <a:lnTo>
                  <a:pt x="2928343" y="1435100"/>
                </a:lnTo>
                <a:lnTo>
                  <a:pt x="2794785" y="1435100"/>
                </a:lnTo>
                <a:lnTo>
                  <a:pt x="2828993" y="1447800"/>
                </a:lnTo>
                <a:lnTo>
                  <a:pt x="2488962" y="1447800"/>
                </a:lnTo>
                <a:lnTo>
                  <a:pt x="2534365" y="1460500"/>
                </a:lnTo>
                <a:lnTo>
                  <a:pt x="2580169" y="1485900"/>
                </a:lnTo>
                <a:lnTo>
                  <a:pt x="2911225" y="1574800"/>
                </a:lnTo>
                <a:close/>
              </a:path>
              <a:path w="3353435" h="1587500">
                <a:moveTo>
                  <a:pt x="2794785" y="1435100"/>
                </a:moveTo>
                <a:lnTo>
                  <a:pt x="2928343" y="1435100"/>
                </a:lnTo>
                <a:lnTo>
                  <a:pt x="2886372" y="1409700"/>
                </a:lnTo>
                <a:lnTo>
                  <a:pt x="2842693" y="1397000"/>
                </a:lnTo>
                <a:lnTo>
                  <a:pt x="2797641" y="1371600"/>
                </a:lnTo>
                <a:lnTo>
                  <a:pt x="2751554" y="1358900"/>
                </a:lnTo>
                <a:lnTo>
                  <a:pt x="2704767" y="1333500"/>
                </a:lnTo>
                <a:lnTo>
                  <a:pt x="2563581" y="1295400"/>
                </a:lnTo>
                <a:lnTo>
                  <a:pt x="2472134" y="1295400"/>
                </a:lnTo>
                <a:lnTo>
                  <a:pt x="2428223" y="1308100"/>
                </a:lnTo>
                <a:lnTo>
                  <a:pt x="2385969" y="1320800"/>
                </a:lnTo>
                <a:lnTo>
                  <a:pt x="2345710" y="1333500"/>
                </a:lnTo>
                <a:lnTo>
                  <a:pt x="2338476" y="1346200"/>
                </a:lnTo>
                <a:lnTo>
                  <a:pt x="2335566" y="1346200"/>
                </a:lnTo>
                <a:lnTo>
                  <a:pt x="2335362" y="1358900"/>
                </a:lnTo>
                <a:lnTo>
                  <a:pt x="2530270" y="1358900"/>
                </a:lnTo>
                <a:lnTo>
                  <a:pt x="2690938" y="1397000"/>
                </a:lnTo>
                <a:lnTo>
                  <a:pt x="2794785" y="1435100"/>
                </a:lnTo>
                <a:close/>
              </a:path>
              <a:path w="3353435" h="1587500">
                <a:moveTo>
                  <a:pt x="2488962" y="1447800"/>
                </a:moveTo>
                <a:lnTo>
                  <a:pt x="2777435" y="1447800"/>
                </a:lnTo>
                <a:lnTo>
                  <a:pt x="2726278" y="1435100"/>
                </a:lnTo>
                <a:lnTo>
                  <a:pt x="2675540" y="1435100"/>
                </a:lnTo>
                <a:lnTo>
                  <a:pt x="2575394" y="1409700"/>
                </a:lnTo>
                <a:lnTo>
                  <a:pt x="2526020" y="1384300"/>
                </a:lnTo>
                <a:lnTo>
                  <a:pt x="2477137" y="1371600"/>
                </a:lnTo>
                <a:lnTo>
                  <a:pt x="2530270" y="1358900"/>
                </a:lnTo>
                <a:lnTo>
                  <a:pt x="2334122" y="1358900"/>
                </a:lnTo>
                <a:lnTo>
                  <a:pt x="2336616" y="1371600"/>
                </a:lnTo>
                <a:lnTo>
                  <a:pt x="2343455" y="1371600"/>
                </a:lnTo>
                <a:lnTo>
                  <a:pt x="2355254" y="1384300"/>
                </a:lnTo>
                <a:lnTo>
                  <a:pt x="2399397" y="1397000"/>
                </a:lnTo>
                <a:lnTo>
                  <a:pt x="2488962" y="1447800"/>
                </a:lnTo>
                <a:close/>
              </a:path>
              <a:path w="3353435" h="1587500">
                <a:moveTo>
                  <a:pt x="2984725" y="1587500"/>
                </a:moveTo>
                <a:lnTo>
                  <a:pt x="3062096" y="1587500"/>
                </a:lnTo>
                <a:lnTo>
                  <a:pt x="3072004" y="1574800"/>
                </a:lnTo>
                <a:lnTo>
                  <a:pt x="2969655" y="1574800"/>
                </a:lnTo>
                <a:lnTo>
                  <a:pt x="2984725" y="1587500"/>
                </a:lnTo>
                <a:close/>
              </a:path>
              <a:path w="3353435" h="1587500">
                <a:moveTo>
                  <a:pt x="2940338" y="1587500"/>
                </a:moveTo>
                <a:lnTo>
                  <a:pt x="2955504" y="1587500"/>
                </a:lnTo>
                <a:lnTo>
                  <a:pt x="2969655" y="1574800"/>
                </a:lnTo>
                <a:lnTo>
                  <a:pt x="2925224" y="1574800"/>
                </a:lnTo>
                <a:lnTo>
                  <a:pt x="2940338" y="1587500"/>
                </a:lnTo>
                <a:close/>
              </a:path>
            </a:pathLst>
          </a:custGeom>
          <a:solidFill>
            <a:srgbClr val="FF6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953" y="1884055"/>
            <a:ext cx="12344399" cy="6515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86697" y="2896866"/>
            <a:ext cx="9114790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907539" algn="l"/>
                <a:tab pos="5827395" algn="l"/>
              </a:tabLst>
            </a:pPr>
            <a:r>
              <a:rPr sz="7000" spc="620" dirty="0">
                <a:latin typeface="Calibri"/>
                <a:cs typeface="Calibri"/>
              </a:rPr>
              <a:t>Fall</a:t>
            </a:r>
            <a:r>
              <a:rPr sz="7000" dirty="0">
                <a:latin typeface="Calibri"/>
                <a:cs typeface="Calibri"/>
              </a:rPr>
              <a:t>	</a:t>
            </a:r>
            <a:r>
              <a:rPr sz="7000" spc="350" dirty="0">
                <a:latin typeface="Calibri"/>
                <a:cs typeface="Calibri"/>
              </a:rPr>
              <a:t>Athletics</a:t>
            </a:r>
            <a:r>
              <a:rPr sz="7000" dirty="0">
                <a:latin typeface="Calibri"/>
                <a:cs typeface="Calibri"/>
              </a:rPr>
              <a:t>	</a:t>
            </a:r>
            <a:r>
              <a:rPr sz="7000" spc="470" dirty="0">
                <a:latin typeface="Calibri"/>
                <a:cs typeface="Calibri"/>
              </a:rPr>
              <a:t>Try-</a:t>
            </a:r>
            <a:r>
              <a:rPr sz="7000" spc="-20" dirty="0">
                <a:latin typeface="Calibri"/>
                <a:cs typeface="Calibri"/>
              </a:rPr>
              <a:t>outs</a:t>
            </a:r>
            <a:endParaRPr sz="7000">
              <a:latin typeface="Calibri"/>
              <a:cs typeface="Calibri"/>
            </a:endParaRPr>
          </a:p>
          <a:p>
            <a:pPr marL="12700" marR="5080" indent="-635" algn="ctr">
              <a:lnSpc>
                <a:spcPct val="134600"/>
              </a:lnSpc>
              <a:spcBef>
                <a:spcPts val="1370"/>
              </a:spcBef>
              <a:tabLst>
                <a:tab pos="1714500" algn="l"/>
                <a:tab pos="3112135" algn="l"/>
                <a:tab pos="4664710" algn="l"/>
              </a:tabLst>
            </a:pPr>
            <a:r>
              <a:rPr sz="2600" spc="120" dirty="0">
                <a:latin typeface="Calibri"/>
                <a:cs typeface="Calibri"/>
              </a:rPr>
              <a:t>IF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120" dirty="0">
                <a:latin typeface="Calibri"/>
                <a:cs typeface="Calibri"/>
              </a:rPr>
              <a:t>your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40" dirty="0">
                <a:latin typeface="Calibri"/>
                <a:cs typeface="Calibri"/>
              </a:rPr>
              <a:t>student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95" dirty="0">
                <a:latin typeface="Calibri"/>
                <a:cs typeface="Calibri"/>
              </a:rPr>
              <a:t>is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229" dirty="0">
                <a:latin typeface="Calibri"/>
                <a:cs typeface="Calibri"/>
              </a:rPr>
              <a:t>planning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170" dirty="0">
                <a:latin typeface="Calibri"/>
                <a:cs typeface="Calibri"/>
              </a:rPr>
              <a:t>to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95" dirty="0">
                <a:latin typeface="Calibri"/>
                <a:cs typeface="Calibri"/>
              </a:rPr>
              <a:t>try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10" dirty="0">
                <a:latin typeface="Calibri"/>
                <a:cs typeface="Calibri"/>
              </a:rPr>
              <a:t>out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150" dirty="0">
                <a:latin typeface="Calibri"/>
                <a:cs typeface="Calibri"/>
              </a:rPr>
              <a:t>for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509" dirty="0">
                <a:latin typeface="Calibri"/>
                <a:cs typeface="Calibri"/>
              </a:rPr>
              <a:t>a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190" dirty="0">
                <a:latin typeface="Calibri"/>
                <a:cs typeface="Calibri"/>
              </a:rPr>
              <a:t>fall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25" dirty="0">
                <a:latin typeface="Calibri"/>
                <a:cs typeface="Calibri"/>
              </a:rPr>
              <a:t>sport,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145" dirty="0">
                <a:latin typeface="Calibri"/>
                <a:cs typeface="Calibri"/>
              </a:rPr>
              <a:t>try- </a:t>
            </a:r>
            <a:r>
              <a:rPr sz="2600" spc="100" dirty="0">
                <a:latin typeface="Calibri"/>
                <a:cs typeface="Calibri"/>
              </a:rPr>
              <a:t>outs</a:t>
            </a:r>
            <a:r>
              <a:rPr sz="2600" spc="200" dirty="0">
                <a:latin typeface="Calibri"/>
                <a:cs typeface="Calibri"/>
              </a:rPr>
              <a:t> </a:t>
            </a:r>
            <a:r>
              <a:rPr sz="2600" spc="310" dirty="0">
                <a:latin typeface="Calibri"/>
                <a:cs typeface="Calibri"/>
              </a:rPr>
              <a:t>are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105" dirty="0">
                <a:latin typeface="Calibri"/>
                <a:cs typeface="Calibri"/>
              </a:rPr>
              <a:t>in</a:t>
            </a:r>
            <a:r>
              <a:rPr sz="2600" spc="200" dirty="0">
                <a:latin typeface="Calibri"/>
                <a:cs typeface="Calibri"/>
              </a:rPr>
              <a:t> </a:t>
            </a:r>
            <a:r>
              <a:rPr sz="2600" spc="95" dirty="0">
                <a:latin typeface="Calibri"/>
                <a:cs typeface="Calibri"/>
              </a:rPr>
              <a:t>August.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295" dirty="0">
                <a:latin typeface="Calibri"/>
                <a:cs typeface="Calibri"/>
              </a:rPr>
              <a:t>Make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120" dirty="0">
                <a:latin typeface="Calibri"/>
                <a:cs typeface="Calibri"/>
              </a:rPr>
              <a:t>sure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35" dirty="0">
                <a:latin typeface="Calibri"/>
                <a:cs typeface="Calibri"/>
              </a:rPr>
              <a:t>you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254" dirty="0">
                <a:latin typeface="Calibri"/>
                <a:cs typeface="Calibri"/>
              </a:rPr>
              <a:t>complete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60" dirty="0">
                <a:latin typeface="Calibri"/>
                <a:cs typeface="Calibri"/>
              </a:rPr>
              <a:t>the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204" dirty="0">
                <a:latin typeface="Calibri"/>
                <a:cs typeface="Calibri"/>
              </a:rPr>
              <a:t>Register </a:t>
            </a:r>
            <a:r>
              <a:rPr sz="2600" spc="170" dirty="0">
                <a:latin typeface="Calibri"/>
                <a:cs typeface="Calibri"/>
              </a:rPr>
              <a:t>My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spc="155" dirty="0">
                <a:latin typeface="Calibri"/>
                <a:cs typeface="Calibri"/>
              </a:rPr>
              <a:t>Athlete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spc="165" dirty="0">
                <a:latin typeface="Calibri"/>
                <a:cs typeface="Calibri"/>
              </a:rPr>
              <a:t>online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spc="235" dirty="0">
                <a:latin typeface="Calibri"/>
                <a:cs typeface="Calibri"/>
              </a:rPr>
              <a:t>process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spc="325" dirty="0">
                <a:latin typeface="Calibri"/>
                <a:cs typeface="Calibri"/>
              </a:rPr>
              <a:t>and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spc="225" dirty="0">
                <a:latin typeface="Calibri"/>
                <a:cs typeface="Calibri"/>
              </a:rPr>
              <a:t>communicate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spc="120" dirty="0">
                <a:latin typeface="Calibri"/>
                <a:cs typeface="Calibri"/>
              </a:rPr>
              <a:t>with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spc="100" dirty="0">
                <a:latin typeface="Calibri"/>
                <a:cs typeface="Calibri"/>
              </a:rPr>
              <a:t>your </a:t>
            </a:r>
            <a:r>
              <a:rPr sz="2600" spc="350" dirty="0">
                <a:latin typeface="Calibri"/>
                <a:cs typeface="Calibri"/>
              </a:rPr>
              <a:t>coach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325" dirty="0">
                <a:latin typeface="Calibri"/>
                <a:cs typeface="Calibri"/>
              </a:rPr>
              <a:t>and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14" dirty="0">
                <a:latin typeface="Calibri"/>
                <a:cs typeface="Calibri"/>
              </a:rPr>
              <a:t>our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65" dirty="0">
                <a:latin typeface="Calibri"/>
                <a:cs typeface="Calibri"/>
              </a:rPr>
              <a:t>Athletic</a:t>
            </a:r>
            <a:r>
              <a:rPr sz="2600" spc="210" dirty="0">
                <a:latin typeface="Calibri"/>
                <a:cs typeface="Calibri"/>
              </a:rPr>
              <a:t> Secretary,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spc="70" dirty="0">
                <a:latin typeface="Calibri"/>
                <a:cs typeface="Calibri"/>
              </a:rPr>
              <a:t>Mrs.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200" dirty="0">
                <a:latin typeface="Calibri"/>
                <a:cs typeface="Calibri"/>
              </a:rPr>
              <a:t>Tina</a:t>
            </a:r>
            <a:r>
              <a:rPr sz="2600" spc="210" dirty="0">
                <a:latin typeface="Calibri"/>
                <a:cs typeface="Calibri"/>
              </a:rPr>
              <a:t> Rooker </a:t>
            </a:r>
            <a:r>
              <a:rPr sz="2600" spc="130" dirty="0">
                <a:latin typeface="Calibri"/>
                <a:cs typeface="Calibri"/>
                <a:hlinkClick r:id="rId3"/>
              </a:rPr>
              <a:t>trooker@washoeschools.net.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100" dirty="0">
                <a:latin typeface="Calibri"/>
                <a:cs typeface="Calibri"/>
              </a:rPr>
              <a:t>Don’t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90" dirty="0">
                <a:latin typeface="Calibri"/>
                <a:cs typeface="Calibri"/>
              </a:rPr>
              <a:t>miss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65" dirty="0">
                <a:latin typeface="Calibri"/>
                <a:cs typeface="Calibri"/>
              </a:rPr>
              <a:t>try-</a:t>
            </a:r>
            <a:r>
              <a:rPr sz="2600" spc="100" dirty="0">
                <a:latin typeface="Calibri"/>
                <a:cs typeface="Calibri"/>
              </a:rPr>
              <a:t>outs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50" dirty="0">
                <a:latin typeface="Calibri"/>
                <a:cs typeface="Calibri"/>
              </a:rPr>
              <a:t>for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459" dirty="0">
                <a:latin typeface="Calibri"/>
                <a:cs typeface="Calibri"/>
              </a:rPr>
              <a:t>a </a:t>
            </a:r>
            <a:r>
              <a:rPr sz="2600" spc="220" dirty="0">
                <a:latin typeface="Calibri"/>
                <a:cs typeface="Calibri"/>
              </a:rPr>
              <a:t>vacation.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320" dirty="0">
                <a:latin typeface="Calibri"/>
                <a:cs typeface="Calibri"/>
              </a:rPr>
              <a:t>Cheer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215" dirty="0">
                <a:latin typeface="Calibri"/>
                <a:cs typeface="Calibri"/>
              </a:rPr>
              <a:t>has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65" dirty="0">
                <a:latin typeface="Calibri"/>
                <a:cs typeface="Calibri"/>
              </a:rPr>
              <a:t>try-</a:t>
            </a:r>
            <a:r>
              <a:rPr sz="2600" spc="100" dirty="0">
                <a:latin typeface="Calibri"/>
                <a:cs typeface="Calibri"/>
              </a:rPr>
              <a:t>outs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80" dirty="0">
                <a:latin typeface="Calibri"/>
                <a:cs typeface="Calibri"/>
              </a:rPr>
              <a:t>this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70" dirty="0">
                <a:latin typeface="Calibri"/>
                <a:cs typeface="Calibri"/>
              </a:rPr>
              <a:t>spring.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295" dirty="0">
                <a:latin typeface="Calibri"/>
                <a:cs typeface="Calibri"/>
              </a:rPr>
              <a:t>Make</a:t>
            </a:r>
            <a:r>
              <a:rPr sz="2600" spc="204" dirty="0">
                <a:latin typeface="Calibri"/>
                <a:cs typeface="Calibri"/>
              </a:rPr>
              <a:t> </a:t>
            </a:r>
            <a:r>
              <a:rPr sz="2600" spc="120" dirty="0">
                <a:latin typeface="Calibri"/>
                <a:cs typeface="Calibri"/>
              </a:rPr>
              <a:t>sure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10" dirty="0">
                <a:latin typeface="Calibri"/>
                <a:cs typeface="Calibri"/>
              </a:rPr>
              <a:t>you </a:t>
            </a:r>
            <a:r>
              <a:rPr sz="2600" spc="305" dirty="0">
                <a:latin typeface="Calibri"/>
                <a:cs typeface="Calibri"/>
              </a:rPr>
              <a:t>get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65" dirty="0">
                <a:latin typeface="Calibri"/>
                <a:cs typeface="Calibri"/>
              </a:rPr>
              <a:t>information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80" dirty="0">
                <a:latin typeface="Calibri"/>
                <a:cs typeface="Calibri"/>
              </a:rPr>
              <a:t>on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254" dirty="0">
                <a:latin typeface="Calibri"/>
                <a:cs typeface="Calibri"/>
              </a:rPr>
              <a:t>cheer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114" dirty="0">
                <a:latin typeface="Calibri"/>
                <a:cs typeface="Calibri"/>
              </a:rPr>
              <a:t>if</a:t>
            </a:r>
            <a:r>
              <a:rPr sz="2600" spc="215" dirty="0">
                <a:latin typeface="Calibri"/>
                <a:cs typeface="Calibri"/>
              </a:rPr>
              <a:t> </a:t>
            </a:r>
            <a:r>
              <a:rPr sz="2600" spc="250" dirty="0">
                <a:latin typeface="Calibri"/>
                <a:cs typeface="Calibri"/>
              </a:rPr>
              <a:t>needed.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14776" y="1031351"/>
            <a:ext cx="3078724" cy="3073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1322" y="7077184"/>
            <a:ext cx="2351930" cy="21716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149" y="0"/>
            <a:ext cx="3353435" cy="1587500"/>
          </a:xfrm>
          <a:custGeom>
            <a:avLst/>
            <a:gdLst/>
            <a:ahLst/>
            <a:cxnLst/>
            <a:rect l="l" t="t" r="r" b="b"/>
            <a:pathLst>
              <a:path w="3353435" h="1587500">
                <a:moveTo>
                  <a:pt x="315441" y="736600"/>
                </a:moveTo>
                <a:lnTo>
                  <a:pt x="440636" y="736600"/>
                </a:lnTo>
                <a:lnTo>
                  <a:pt x="438038" y="685800"/>
                </a:lnTo>
                <a:lnTo>
                  <a:pt x="434525" y="635000"/>
                </a:lnTo>
                <a:lnTo>
                  <a:pt x="430009" y="584200"/>
                </a:lnTo>
                <a:lnTo>
                  <a:pt x="424405" y="546100"/>
                </a:lnTo>
                <a:lnTo>
                  <a:pt x="417626" y="495300"/>
                </a:lnTo>
                <a:lnTo>
                  <a:pt x="409587" y="444500"/>
                </a:lnTo>
                <a:lnTo>
                  <a:pt x="400201" y="393700"/>
                </a:lnTo>
                <a:lnTo>
                  <a:pt x="389382" y="355600"/>
                </a:lnTo>
                <a:lnTo>
                  <a:pt x="377044" y="304800"/>
                </a:lnTo>
                <a:lnTo>
                  <a:pt x="363101" y="266700"/>
                </a:lnTo>
                <a:lnTo>
                  <a:pt x="347466" y="215900"/>
                </a:lnTo>
                <a:lnTo>
                  <a:pt x="330054" y="177800"/>
                </a:lnTo>
                <a:lnTo>
                  <a:pt x="310778" y="127000"/>
                </a:lnTo>
                <a:lnTo>
                  <a:pt x="289552" y="88900"/>
                </a:lnTo>
                <a:lnTo>
                  <a:pt x="266289" y="50800"/>
                </a:lnTo>
                <a:lnTo>
                  <a:pt x="240904" y="12700"/>
                </a:lnTo>
                <a:lnTo>
                  <a:pt x="231655" y="0"/>
                </a:lnTo>
                <a:lnTo>
                  <a:pt x="130810" y="0"/>
                </a:lnTo>
                <a:lnTo>
                  <a:pt x="149048" y="25400"/>
                </a:lnTo>
                <a:lnTo>
                  <a:pt x="176052" y="63500"/>
                </a:lnTo>
                <a:lnTo>
                  <a:pt x="200410" y="114300"/>
                </a:lnTo>
                <a:lnTo>
                  <a:pt x="106398" y="114300"/>
                </a:lnTo>
                <a:lnTo>
                  <a:pt x="115054" y="127000"/>
                </a:lnTo>
                <a:lnTo>
                  <a:pt x="139032" y="165100"/>
                </a:lnTo>
                <a:lnTo>
                  <a:pt x="163233" y="215900"/>
                </a:lnTo>
                <a:lnTo>
                  <a:pt x="185381" y="266700"/>
                </a:lnTo>
                <a:lnTo>
                  <a:pt x="205601" y="317500"/>
                </a:lnTo>
                <a:lnTo>
                  <a:pt x="224014" y="355600"/>
                </a:lnTo>
                <a:lnTo>
                  <a:pt x="240743" y="406400"/>
                </a:lnTo>
                <a:lnTo>
                  <a:pt x="255912" y="457200"/>
                </a:lnTo>
                <a:lnTo>
                  <a:pt x="269643" y="520700"/>
                </a:lnTo>
                <a:lnTo>
                  <a:pt x="282059" y="571500"/>
                </a:lnTo>
                <a:lnTo>
                  <a:pt x="293283" y="622300"/>
                </a:lnTo>
                <a:lnTo>
                  <a:pt x="303438" y="673100"/>
                </a:lnTo>
                <a:lnTo>
                  <a:pt x="312647" y="723900"/>
                </a:lnTo>
                <a:lnTo>
                  <a:pt x="315441" y="736600"/>
                </a:lnTo>
                <a:close/>
              </a:path>
              <a:path w="3353435" h="1587500">
                <a:moveTo>
                  <a:pt x="106398" y="114300"/>
                </a:moveTo>
                <a:lnTo>
                  <a:pt x="200410" y="114300"/>
                </a:lnTo>
                <a:lnTo>
                  <a:pt x="168734" y="63500"/>
                </a:lnTo>
                <a:lnTo>
                  <a:pt x="134274" y="25400"/>
                </a:lnTo>
                <a:lnTo>
                  <a:pt x="104222" y="0"/>
                </a:lnTo>
                <a:lnTo>
                  <a:pt x="0" y="0"/>
                </a:lnTo>
                <a:lnTo>
                  <a:pt x="30722" y="25400"/>
                </a:lnTo>
                <a:lnTo>
                  <a:pt x="61013" y="63500"/>
                </a:lnTo>
                <a:lnTo>
                  <a:pt x="89086" y="88900"/>
                </a:lnTo>
                <a:lnTo>
                  <a:pt x="106398" y="114300"/>
                </a:lnTo>
                <a:close/>
              </a:path>
              <a:path w="3353435" h="1587500">
                <a:moveTo>
                  <a:pt x="1518085" y="203200"/>
                </a:moveTo>
                <a:lnTo>
                  <a:pt x="1924219" y="203200"/>
                </a:lnTo>
                <a:lnTo>
                  <a:pt x="1873270" y="190500"/>
                </a:lnTo>
                <a:lnTo>
                  <a:pt x="1567128" y="190500"/>
                </a:lnTo>
                <a:lnTo>
                  <a:pt x="1518085" y="203200"/>
                </a:lnTo>
                <a:close/>
              </a:path>
              <a:path w="3353435" h="1587500">
                <a:moveTo>
                  <a:pt x="2899226" y="1346200"/>
                </a:moveTo>
                <a:lnTo>
                  <a:pt x="3006817" y="1346200"/>
                </a:lnTo>
                <a:lnTo>
                  <a:pt x="2990246" y="1308100"/>
                </a:lnTo>
                <a:lnTo>
                  <a:pt x="2973193" y="1257300"/>
                </a:lnTo>
                <a:lnTo>
                  <a:pt x="2955603" y="1206500"/>
                </a:lnTo>
                <a:lnTo>
                  <a:pt x="2937419" y="1168400"/>
                </a:lnTo>
                <a:lnTo>
                  <a:pt x="2918585" y="1117600"/>
                </a:lnTo>
                <a:lnTo>
                  <a:pt x="2899046" y="1066800"/>
                </a:lnTo>
                <a:lnTo>
                  <a:pt x="2878743" y="1028700"/>
                </a:lnTo>
                <a:lnTo>
                  <a:pt x="2857623" y="977900"/>
                </a:lnTo>
                <a:lnTo>
                  <a:pt x="2835628" y="939800"/>
                </a:lnTo>
                <a:lnTo>
                  <a:pt x="2812702" y="889000"/>
                </a:lnTo>
                <a:lnTo>
                  <a:pt x="2788789" y="850900"/>
                </a:lnTo>
                <a:lnTo>
                  <a:pt x="2763528" y="800100"/>
                </a:lnTo>
                <a:lnTo>
                  <a:pt x="2737032" y="762000"/>
                </a:lnTo>
                <a:lnTo>
                  <a:pt x="2709270" y="711200"/>
                </a:lnTo>
                <a:lnTo>
                  <a:pt x="2680211" y="673100"/>
                </a:lnTo>
                <a:lnTo>
                  <a:pt x="2649824" y="635000"/>
                </a:lnTo>
                <a:lnTo>
                  <a:pt x="2618076" y="596900"/>
                </a:lnTo>
                <a:lnTo>
                  <a:pt x="2584935" y="558800"/>
                </a:lnTo>
                <a:lnTo>
                  <a:pt x="2550371" y="520700"/>
                </a:lnTo>
                <a:lnTo>
                  <a:pt x="2514352" y="482600"/>
                </a:lnTo>
                <a:lnTo>
                  <a:pt x="2476846" y="444500"/>
                </a:lnTo>
                <a:lnTo>
                  <a:pt x="2437822" y="419100"/>
                </a:lnTo>
                <a:lnTo>
                  <a:pt x="2397247" y="381000"/>
                </a:lnTo>
                <a:lnTo>
                  <a:pt x="2355091" y="355600"/>
                </a:lnTo>
                <a:lnTo>
                  <a:pt x="2310807" y="330200"/>
                </a:lnTo>
                <a:lnTo>
                  <a:pt x="2265405" y="304800"/>
                </a:lnTo>
                <a:lnTo>
                  <a:pt x="2218980" y="279400"/>
                </a:lnTo>
                <a:lnTo>
                  <a:pt x="2171626" y="266700"/>
                </a:lnTo>
                <a:lnTo>
                  <a:pt x="2123438" y="241300"/>
                </a:lnTo>
                <a:lnTo>
                  <a:pt x="1974805" y="203200"/>
                </a:lnTo>
                <a:lnTo>
                  <a:pt x="1469264" y="203200"/>
                </a:lnTo>
                <a:lnTo>
                  <a:pt x="1420693" y="215900"/>
                </a:lnTo>
                <a:lnTo>
                  <a:pt x="1372402" y="215900"/>
                </a:lnTo>
                <a:lnTo>
                  <a:pt x="1276778" y="241300"/>
                </a:lnTo>
                <a:lnTo>
                  <a:pt x="1812391" y="241300"/>
                </a:lnTo>
                <a:lnTo>
                  <a:pt x="1860936" y="254000"/>
                </a:lnTo>
                <a:lnTo>
                  <a:pt x="1909119" y="254000"/>
                </a:lnTo>
                <a:lnTo>
                  <a:pt x="2004079" y="279400"/>
                </a:lnTo>
                <a:lnTo>
                  <a:pt x="2050696" y="279400"/>
                </a:lnTo>
                <a:lnTo>
                  <a:pt x="2096629" y="304800"/>
                </a:lnTo>
                <a:lnTo>
                  <a:pt x="2186126" y="330200"/>
                </a:lnTo>
                <a:lnTo>
                  <a:pt x="2229528" y="355600"/>
                </a:lnTo>
                <a:lnTo>
                  <a:pt x="2271926" y="381000"/>
                </a:lnTo>
                <a:lnTo>
                  <a:pt x="2313240" y="406400"/>
                </a:lnTo>
                <a:lnTo>
                  <a:pt x="2353389" y="431800"/>
                </a:lnTo>
                <a:lnTo>
                  <a:pt x="2392292" y="469900"/>
                </a:lnTo>
                <a:lnTo>
                  <a:pt x="2423322" y="495300"/>
                </a:lnTo>
                <a:lnTo>
                  <a:pt x="2453200" y="520700"/>
                </a:lnTo>
                <a:lnTo>
                  <a:pt x="2481977" y="558800"/>
                </a:lnTo>
                <a:lnTo>
                  <a:pt x="2509705" y="584200"/>
                </a:lnTo>
                <a:lnTo>
                  <a:pt x="2401503" y="584200"/>
                </a:lnTo>
                <a:lnTo>
                  <a:pt x="2420811" y="596900"/>
                </a:lnTo>
                <a:lnTo>
                  <a:pt x="2457870" y="635000"/>
                </a:lnTo>
                <a:lnTo>
                  <a:pt x="2493420" y="660400"/>
                </a:lnTo>
                <a:lnTo>
                  <a:pt x="2527507" y="698500"/>
                </a:lnTo>
                <a:lnTo>
                  <a:pt x="2560178" y="736600"/>
                </a:lnTo>
                <a:lnTo>
                  <a:pt x="2591479" y="774700"/>
                </a:lnTo>
                <a:lnTo>
                  <a:pt x="2621457" y="812800"/>
                </a:lnTo>
                <a:lnTo>
                  <a:pt x="2650159" y="850900"/>
                </a:lnTo>
                <a:lnTo>
                  <a:pt x="2677630" y="889000"/>
                </a:lnTo>
                <a:lnTo>
                  <a:pt x="2703919" y="939800"/>
                </a:lnTo>
                <a:lnTo>
                  <a:pt x="2729071" y="977900"/>
                </a:lnTo>
                <a:lnTo>
                  <a:pt x="2753133" y="1016000"/>
                </a:lnTo>
                <a:lnTo>
                  <a:pt x="2776153" y="1066800"/>
                </a:lnTo>
                <a:lnTo>
                  <a:pt x="2798175" y="1104900"/>
                </a:lnTo>
                <a:lnTo>
                  <a:pt x="2819247" y="1155700"/>
                </a:lnTo>
                <a:lnTo>
                  <a:pt x="2839416" y="1193800"/>
                </a:lnTo>
                <a:lnTo>
                  <a:pt x="2858729" y="1244600"/>
                </a:lnTo>
                <a:lnTo>
                  <a:pt x="2877231" y="1295400"/>
                </a:lnTo>
                <a:lnTo>
                  <a:pt x="2894970" y="1333500"/>
                </a:lnTo>
                <a:lnTo>
                  <a:pt x="2899226" y="1346200"/>
                </a:lnTo>
                <a:close/>
              </a:path>
              <a:path w="3353435" h="1587500">
                <a:moveTo>
                  <a:pt x="377898" y="901700"/>
                </a:moveTo>
                <a:lnTo>
                  <a:pt x="428647" y="901700"/>
                </a:lnTo>
                <a:lnTo>
                  <a:pt x="439993" y="889000"/>
                </a:lnTo>
                <a:lnTo>
                  <a:pt x="473167" y="850900"/>
                </a:lnTo>
                <a:lnTo>
                  <a:pt x="507649" y="812800"/>
                </a:lnTo>
                <a:lnTo>
                  <a:pt x="543408" y="774700"/>
                </a:lnTo>
                <a:lnTo>
                  <a:pt x="580411" y="736600"/>
                </a:lnTo>
                <a:lnTo>
                  <a:pt x="618628" y="711200"/>
                </a:lnTo>
                <a:lnTo>
                  <a:pt x="658027" y="673100"/>
                </a:lnTo>
                <a:lnTo>
                  <a:pt x="698576" y="647700"/>
                </a:lnTo>
                <a:lnTo>
                  <a:pt x="740242" y="622300"/>
                </a:lnTo>
                <a:lnTo>
                  <a:pt x="782995" y="596900"/>
                </a:lnTo>
                <a:lnTo>
                  <a:pt x="826803" y="571500"/>
                </a:lnTo>
                <a:lnTo>
                  <a:pt x="871633" y="546100"/>
                </a:lnTo>
                <a:lnTo>
                  <a:pt x="917455" y="520700"/>
                </a:lnTo>
                <a:lnTo>
                  <a:pt x="964236" y="495300"/>
                </a:lnTo>
                <a:lnTo>
                  <a:pt x="1011945" y="482600"/>
                </a:lnTo>
                <a:lnTo>
                  <a:pt x="1058974" y="457200"/>
                </a:lnTo>
                <a:lnTo>
                  <a:pt x="1300813" y="393700"/>
                </a:lnTo>
                <a:lnTo>
                  <a:pt x="1350165" y="393700"/>
                </a:lnTo>
                <a:lnTo>
                  <a:pt x="1449445" y="368300"/>
                </a:lnTo>
                <a:lnTo>
                  <a:pt x="1549159" y="368300"/>
                </a:lnTo>
                <a:lnTo>
                  <a:pt x="1599051" y="355600"/>
                </a:lnTo>
                <a:lnTo>
                  <a:pt x="1184950" y="355600"/>
                </a:lnTo>
                <a:lnTo>
                  <a:pt x="1230886" y="330200"/>
                </a:lnTo>
                <a:lnTo>
                  <a:pt x="1469199" y="266700"/>
                </a:lnTo>
                <a:lnTo>
                  <a:pt x="1518026" y="266700"/>
                </a:lnTo>
                <a:lnTo>
                  <a:pt x="1567054" y="254000"/>
                </a:lnTo>
                <a:lnTo>
                  <a:pt x="1616202" y="254000"/>
                </a:lnTo>
                <a:lnTo>
                  <a:pt x="1665390" y="241300"/>
                </a:lnTo>
                <a:lnTo>
                  <a:pt x="1276778" y="241300"/>
                </a:lnTo>
                <a:lnTo>
                  <a:pt x="1182628" y="266700"/>
                </a:lnTo>
                <a:lnTo>
                  <a:pt x="1136180" y="292100"/>
                </a:lnTo>
                <a:lnTo>
                  <a:pt x="1044686" y="317500"/>
                </a:lnTo>
                <a:lnTo>
                  <a:pt x="955257" y="368300"/>
                </a:lnTo>
                <a:lnTo>
                  <a:pt x="911390" y="381000"/>
                </a:lnTo>
                <a:lnTo>
                  <a:pt x="825503" y="431800"/>
                </a:lnTo>
                <a:lnTo>
                  <a:pt x="783540" y="457200"/>
                </a:lnTo>
                <a:lnTo>
                  <a:pt x="742271" y="482600"/>
                </a:lnTo>
                <a:lnTo>
                  <a:pt x="701726" y="508000"/>
                </a:lnTo>
                <a:lnTo>
                  <a:pt x="661933" y="546100"/>
                </a:lnTo>
                <a:lnTo>
                  <a:pt x="622922" y="571500"/>
                </a:lnTo>
                <a:lnTo>
                  <a:pt x="584723" y="596900"/>
                </a:lnTo>
                <a:lnTo>
                  <a:pt x="547365" y="635000"/>
                </a:lnTo>
                <a:lnTo>
                  <a:pt x="510879" y="660400"/>
                </a:lnTo>
                <a:lnTo>
                  <a:pt x="475293" y="698500"/>
                </a:lnTo>
                <a:lnTo>
                  <a:pt x="440636" y="736600"/>
                </a:lnTo>
                <a:lnTo>
                  <a:pt x="315441" y="736600"/>
                </a:lnTo>
                <a:lnTo>
                  <a:pt x="321031" y="762000"/>
                </a:lnTo>
                <a:lnTo>
                  <a:pt x="328716" y="812800"/>
                </a:lnTo>
                <a:lnTo>
                  <a:pt x="335823" y="863600"/>
                </a:lnTo>
                <a:lnTo>
                  <a:pt x="340342" y="876300"/>
                </a:lnTo>
                <a:lnTo>
                  <a:pt x="349729" y="876300"/>
                </a:lnTo>
                <a:lnTo>
                  <a:pt x="362681" y="889000"/>
                </a:lnTo>
                <a:lnTo>
                  <a:pt x="377898" y="901700"/>
                </a:lnTo>
                <a:close/>
              </a:path>
              <a:path w="3353435" h="1587500">
                <a:moveTo>
                  <a:pt x="1515573" y="304800"/>
                </a:moveTo>
                <a:lnTo>
                  <a:pt x="1821365" y="304800"/>
                </a:lnTo>
                <a:lnTo>
                  <a:pt x="1770341" y="292100"/>
                </a:lnTo>
                <a:lnTo>
                  <a:pt x="1563407" y="292100"/>
                </a:lnTo>
                <a:lnTo>
                  <a:pt x="1515573" y="304800"/>
                </a:lnTo>
                <a:close/>
              </a:path>
              <a:path w="3353435" h="1587500">
                <a:moveTo>
                  <a:pt x="1420175" y="317500"/>
                </a:moveTo>
                <a:lnTo>
                  <a:pt x="1922375" y="317500"/>
                </a:lnTo>
                <a:lnTo>
                  <a:pt x="1872052" y="304800"/>
                </a:lnTo>
                <a:lnTo>
                  <a:pt x="1467816" y="304800"/>
                </a:lnTo>
                <a:lnTo>
                  <a:pt x="1420175" y="317500"/>
                </a:lnTo>
                <a:close/>
              </a:path>
              <a:path w="3353435" h="1587500">
                <a:moveTo>
                  <a:pt x="2401503" y="584200"/>
                </a:moveTo>
                <a:lnTo>
                  <a:pt x="2509705" y="584200"/>
                </a:lnTo>
                <a:lnTo>
                  <a:pt x="2471832" y="558800"/>
                </a:lnTo>
                <a:lnTo>
                  <a:pt x="2432783" y="520700"/>
                </a:lnTo>
                <a:lnTo>
                  <a:pt x="2392561" y="495300"/>
                </a:lnTo>
                <a:lnTo>
                  <a:pt x="2351174" y="469900"/>
                </a:lnTo>
                <a:lnTo>
                  <a:pt x="2308626" y="444500"/>
                </a:lnTo>
                <a:lnTo>
                  <a:pt x="2215161" y="393700"/>
                </a:lnTo>
                <a:lnTo>
                  <a:pt x="2167587" y="381000"/>
                </a:lnTo>
                <a:lnTo>
                  <a:pt x="2119488" y="355600"/>
                </a:lnTo>
                <a:lnTo>
                  <a:pt x="1972307" y="317500"/>
                </a:lnTo>
                <a:lnTo>
                  <a:pt x="1372684" y="317500"/>
                </a:lnTo>
                <a:lnTo>
                  <a:pt x="1325379" y="330200"/>
                </a:lnTo>
                <a:lnTo>
                  <a:pt x="1278298" y="330200"/>
                </a:lnTo>
                <a:lnTo>
                  <a:pt x="1184950" y="355600"/>
                </a:lnTo>
                <a:lnTo>
                  <a:pt x="1845701" y="355600"/>
                </a:lnTo>
                <a:lnTo>
                  <a:pt x="1893771" y="368300"/>
                </a:lnTo>
                <a:lnTo>
                  <a:pt x="1941333" y="368300"/>
                </a:lnTo>
                <a:lnTo>
                  <a:pt x="2125952" y="419100"/>
                </a:lnTo>
                <a:lnTo>
                  <a:pt x="2170560" y="444500"/>
                </a:lnTo>
                <a:lnTo>
                  <a:pt x="2214495" y="457200"/>
                </a:lnTo>
                <a:lnTo>
                  <a:pt x="2257727" y="482600"/>
                </a:lnTo>
                <a:lnTo>
                  <a:pt x="2300231" y="508000"/>
                </a:lnTo>
                <a:lnTo>
                  <a:pt x="2341977" y="533400"/>
                </a:lnTo>
                <a:lnTo>
                  <a:pt x="2382195" y="571500"/>
                </a:lnTo>
                <a:lnTo>
                  <a:pt x="2401503" y="584200"/>
                </a:lnTo>
                <a:close/>
              </a:path>
              <a:path w="3353435" h="1587500">
                <a:moveTo>
                  <a:pt x="2911226" y="1574800"/>
                </a:moveTo>
                <a:lnTo>
                  <a:pt x="3077335" y="1574800"/>
                </a:lnTo>
                <a:lnTo>
                  <a:pt x="3077315" y="1562100"/>
                </a:lnTo>
                <a:lnTo>
                  <a:pt x="3067774" y="1536700"/>
                </a:lnTo>
                <a:lnTo>
                  <a:pt x="3058803" y="1511300"/>
                </a:lnTo>
                <a:lnTo>
                  <a:pt x="3096845" y="1473200"/>
                </a:lnTo>
                <a:lnTo>
                  <a:pt x="3133608" y="1435100"/>
                </a:lnTo>
                <a:lnTo>
                  <a:pt x="3169066" y="1397000"/>
                </a:lnTo>
                <a:lnTo>
                  <a:pt x="3203190" y="1358900"/>
                </a:lnTo>
                <a:lnTo>
                  <a:pt x="3235952" y="1320800"/>
                </a:lnTo>
                <a:lnTo>
                  <a:pt x="3267325" y="1282700"/>
                </a:lnTo>
                <a:lnTo>
                  <a:pt x="3297279" y="1231900"/>
                </a:lnTo>
                <a:lnTo>
                  <a:pt x="3325788" y="1193800"/>
                </a:lnTo>
                <a:lnTo>
                  <a:pt x="3352823" y="1143000"/>
                </a:lnTo>
                <a:lnTo>
                  <a:pt x="3353263" y="1104900"/>
                </a:lnTo>
                <a:lnTo>
                  <a:pt x="3323905" y="1092200"/>
                </a:lnTo>
                <a:lnTo>
                  <a:pt x="3284338" y="1079500"/>
                </a:lnTo>
                <a:lnTo>
                  <a:pt x="3254154" y="1092200"/>
                </a:lnTo>
                <a:lnTo>
                  <a:pt x="3247635" y="1104900"/>
                </a:lnTo>
                <a:lnTo>
                  <a:pt x="3240988" y="1117600"/>
                </a:lnTo>
                <a:lnTo>
                  <a:pt x="3234255" y="1130300"/>
                </a:lnTo>
                <a:lnTo>
                  <a:pt x="3227479" y="1143000"/>
                </a:lnTo>
                <a:lnTo>
                  <a:pt x="3176776" y="1143000"/>
                </a:lnTo>
                <a:lnTo>
                  <a:pt x="3164230" y="1155700"/>
                </a:lnTo>
                <a:lnTo>
                  <a:pt x="3131475" y="1193800"/>
                </a:lnTo>
                <a:lnTo>
                  <a:pt x="3099383" y="1231900"/>
                </a:lnTo>
                <a:lnTo>
                  <a:pt x="3067928" y="1270000"/>
                </a:lnTo>
                <a:lnTo>
                  <a:pt x="3037082" y="1308100"/>
                </a:lnTo>
                <a:lnTo>
                  <a:pt x="3006817" y="1346200"/>
                </a:lnTo>
                <a:lnTo>
                  <a:pt x="2899226" y="1346200"/>
                </a:lnTo>
                <a:lnTo>
                  <a:pt x="2911992" y="1384300"/>
                </a:lnTo>
                <a:lnTo>
                  <a:pt x="2928344" y="1435100"/>
                </a:lnTo>
                <a:lnTo>
                  <a:pt x="2794786" y="1435100"/>
                </a:lnTo>
                <a:lnTo>
                  <a:pt x="2828993" y="1447800"/>
                </a:lnTo>
                <a:lnTo>
                  <a:pt x="2488962" y="1447800"/>
                </a:lnTo>
                <a:lnTo>
                  <a:pt x="2534365" y="1460500"/>
                </a:lnTo>
                <a:lnTo>
                  <a:pt x="2580169" y="1485900"/>
                </a:lnTo>
                <a:lnTo>
                  <a:pt x="2911226" y="1574800"/>
                </a:lnTo>
                <a:close/>
              </a:path>
              <a:path w="3353435" h="1587500">
                <a:moveTo>
                  <a:pt x="2794786" y="1435100"/>
                </a:moveTo>
                <a:lnTo>
                  <a:pt x="2928344" y="1435100"/>
                </a:lnTo>
                <a:lnTo>
                  <a:pt x="2886373" y="1409700"/>
                </a:lnTo>
                <a:lnTo>
                  <a:pt x="2842694" y="1397000"/>
                </a:lnTo>
                <a:lnTo>
                  <a:pt x="2797642" y="1371600"/>
                </a:lnTo>
                <a:lnTo>
                  <a:pt x="2751554" y="1358900"/>
                </a:lnTo>
                <a:lnTo>
                  <a:pt x="2704768" y="1333500"/>
                </a:lnTo>
                <a:lnTo>
                  <a:pt x="2563582" y="1295400"/>
                </a:lnTo>
                <a:lnTo>
                  <a:pt x="2472134" y="1295400"/>
                </a:lnTo>
                <a:lnTo>
                  <a:pt x="2428224" y="1308100"/>
                </a:lnTo>
                <a:lnTo>
                  <a:pt x="2385970" y="1320800"/>
                </a:lnTo>
                <a:lnTo>
                  <a:pt x="2345711" y="1333500"/>
                </a:lnTo>
                <a:lnTo>
                  <a:pt x="2338476" y="1346200"/>
                </a:lnTo>
                <a:lnTo>
                  <a:pt x="2335567" y="1346200"/>
                </a:lnTo>
                <a:lnTo>
                  <a:pt x="2335363" y="1358900"/>
                </a:lnTo>
                <a:lnTo>
                  <a:pt x="2530271" y="1358900"/>
                </a:lnTo>
                <a:lnTo>
                  <a:pt x="2690939" y="1397000"/>
                </a:lnTo>
                <a:lnTo>
                  <a:pt x="2794786" y="1435100"/>
                </a:lnTo>
                <a:close/>
              </a:path>
              <a:path w="3353435" h="1587500">
                <a:moveTo>
                  <a:pt x="2488962" y="1447800"/>
                </a:moveTo>
                <a:lnTo>
                  <a:pt x="2777435" y="1447800"/>
                </a:lnTo>
                <a:lnTo>
                  <a:pt x="2726279" y="1435100"/>
                </a:lnTo>
                <a:lnTo>
                  <a:pt x="2675541" y="1435100"/>
                </a:lnTo>
                <a:lnTo>
                  <a:pt x="2575394" y="1409700"/>
                </a:lnTo>
                <a:lnTo>
                  <a:pt x="2526021" y="1384300"/>
                </a:lnTo>
                <a:lnTo>
                  <a:pt x="2477138" y="1371600"/>
                </a:lnTo>
                <a:lnTo>
                  <a:pt x="2530271" y="1358900"/>
                </a:lnTo>
                <a:lnTo>
                  <a:pt x="2334123" y="1358900"/>
                </a:lnTo>
                <a:lnTo>
                  <a:pt x="2336616" y="1371600"/>
                </a:lnTo>
                <a:lnTo>
                  <a:pt x="2343456" y="1371600"/>
                </a:lnTo>
                <a:lnTo>
                  <a:pt x="2355254" y="1384300"/>
                </a:lnTo>
                <a:lnTo>
                  <a:pt x="2399397" y="1397000"/>
                </a:lnTo>
                <a:lnTo>
                  <a:pt x="2488962" y="1447800"/>
                </a:lnTo>
                <a:close/>
              </a:path>
              <a:path w="3353435" h="1587500">
                <a:moveTo>
                  <a:pt x="2984726" y="1587500"/>
                </a:moveTo>
                <a:lnTo>
                  <a:pt x="3062097" y="1587500"/>
                </a:lnTo>
                <a:lnTo>
                  <a:pt x="3072004" y="1574800"/>
                </a:lnTo>
                <a:lnTo>
                  <a:pt x="2969656" y="1574800"/>
                </a:lnTo>
                <a:lnTo>
                  <a:pt x="2984726" y="1587500"/>
                </a:lnTo>
                <a:close/>
              </a:path>
              <a:path w="3353435" h="1587500">
                <a:moveTo>
                  <a:pt x="2940339" y="1587500"/>
                </a:moveTo>
                <a:lnTo>
                  <a:pt x="2955504" y="1587500"/>
                </a:lnTo>
                <a:lnTo>
                  <a:pt x="2969656" y="1574800"/>
                </a:lnTo>
                <a:lnTo>
                  <a:pt x="2925225" y="1574800"/>
                </a:lnTo>
                <a:lnTo>
                  <a:pt x="2940339" y="1587500"/>
                </a:lnTo>
                <a:close/>
              </a:path>
            </a:pathLst>
          </a:custGeom>
          <a:solidFill>
            <a:srgbClr val="FF6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953" y="1884056"/>
            <a:ext cx="12344399" cy="6515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20920" y="4572524"/>
            <a:ext cx="9846310" cy="1936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32800"/>
              </a:lnSpc>
              <a:spcBef>
                <a:spcPts val="100"/>
              </a:spcBef>
              <a:tabLst>
                <a:tab pos="2303145" algn="l"/>
                <a:tab pos="5107305" algn="l"/>
              </a:tabLst>
            </a:pPr>
            <a:r>
              <a:rPr sz="2400" spc="200" dirty="0">
                <a:latin typeface="Calibri"/>
                <a:cs typeface="Calibri"/>
              </a:rPr>
              <a:t>HAVE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310" dirty="0">
                <a:latin typeface="Calibri"/>
                <a:cs typeface="Calibri"/>
              </a:rPr>
              <a:t>YOUR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45" dirty="0">
                <a:latin typeface="Calibri"/>
                <a:cs typeface="Calibri"/>
              </a:rPr>
              <a:t>COURSE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35" dirty="0">
                <a:latin typeface="Calibri"/>
                <a:cs typeface="Calibri"/>
              </a:rPr>
              <a:t>REQUEST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40" dirty="0">
                <a:latin typeface="Calibri"/>
                <a:cs typeface="Calibri"/>
              </a:rPr>
              <a:t>PAPERWORK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05" dirty="0">
                <a:latin typeface="Calibri"/>
                <a:cs typeface="Calibri"/>
              </a:rPr>
              <a:t>TO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00" dirty="0">
                <a:latin typeface="Calibri"/>
                <a:cs typeface="Calibri"/>
              </a:rPr>
              <a:t>GET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455" dirty="0">
                <a:latin typeface="Calibri"/>
                <a:cs typeface="Calibri"/>
              </a:rPr>
              <a:t>ON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95" dirty="0">
                <a:latin typeface="Calibri"/>
                <a:cs typeface="Calibri"/>
              </a:rPr>
              <a:t>THE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45" dirty="0">
                <a:latin typeface="Calibri"/>
                <a:cs typeface="Calibri"/>
              </a:rPr>
              <a:t>BUS. </a:t>
            </a:r>
            <a:r>
              <a:rPr sz="2400" spc="240" dirty="0">
                <a:latin typeface="Calibri"/>
                <a:cs typeface="Calibri"/>
              </a:rPr>
              <a:t>WE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WIL</a:t>
            </a:r>
            <a:r>
              <a:rPr lang="en-US" sz="2400" spc="140" dirty="0">
                <a:latin typeface="Calibri"/>
                <a:cs typeface="Calibri"/>
              </a:rPr>
              <a:t>L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HAVE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12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50" dirty="0">
                <a:latin typeface="Calibri"/>
                <a:cs typeface="Calibri"/>
              </a:rPr>
              <a:t>LARGE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330" dirty="0">
                <a:latin typeface="Calibri"/>
                <a:cs typeface="Calibri"/>
              </a:rPr>
              <a:t>GROUPS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350" dirty="0">
                <a:latin typeface="Calibri"/>
                <a:cs typeface="Calibri"/>
              </a:rPr>
              <a:t>ENGAGED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204" dirty="0">
                <a:latin typeface="Calibri"/>
                <a:cs typeface="Calibri"/>
              </a:rPr>
              <a:t>IN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15" dirty="0">
                <a:latin typeface="Calibri"/>
                <a:cs typeface="Calibri"/>
              </a:rPr>
              <a:t>VARIOUS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235" dirty="0">
                <a:latin typeface="Calibri"/>
                <a:cs typeface="Calibri"/>
              </a:rPr>
              <a:t>TOURS </a:t>
            </a:r>
            <a:r>
              <a:rPr sz="2400" spc="250" dirty="0">
                <a:latin typeface="Calibri"/>
                <a:cs typeface="Calibri"/>
              </a:rPr>
              <a:t>AND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65" dirty="0">
                <a:latin typeface="Calibri"/>
                <a:cs typeface="Calibri"/>
              </a:rPr>
              <a:t>ACTIVITIES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65" dirty="0">
                <a:latin typeface="Calibri"/>
                <a:cs typeface="Calibri"/>
              </a:rPr>
              <a:t>FROM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60" dirty="0">
                <a:latin typeface="Calibri"/>
                <a:cs typeface="Calibri"/>
              </a:rPr>
              <a:t>10-</a:t>
            </a:r>
            <a:r>
              <a:rPr sz="2400" spc="-10" dirty="0">
                <a:latin typeface="Calibri"/>
                <a:cs typeface="Calibri"/>
              </a:rPr>
              <a:t>1:15PM.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335" dirty="0">
                <a:latin typeface="Calibri"/>
                <a:cs typeface="Calibri"/>
              </a:rPr>
              <a:t>LUNCH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25" dirty="0">
                <a:latin typeface="Calibri"/>
                <a:cs typeface="Calibri"/>
              </a:rPr>
              <a:t>WILL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35" dirty="0">
                <a:latin typeface="Calibri"/>
                <a:cs typeface="Calibri"/>
              </a:rPr>
              <a:t>BE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35" dirty="0">
                <a:latin typeface="Calibri"/>
                <a:cs typeface="Calibri"/>
              </a:rPr>
              <a:t>PROVIDED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40" dirty="0">
                <a:latin typeface="Calibri"/>
                <a:cs typeface="Calibri"/>
              </a:rPr>
              <a:t>BY </a:t>
            </a:r>
            <a:r>
              <a:rPr sz="2400" spc="315" dirty="0">
                <a:latin typeface="Calibri"/>
                <a:cs typeface="Calibri"/>
              </a:rPr>
              <a:t>PINOCCHIOS.</a:t>
            </a:r>
            <a:r>
              <a:rPr sz="2400" dirty="0">
                <a:latin typeface="Calibri"/>
                <a:cs typeface="Calibri"/>
              </a:rPr>
              <a:t>	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49730" y="2896864"/>
            <a:ext cx="398843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4755" algn="l"/>
              </a:tabLst>
            </a:pPr>
            <a:r>
              <a:rPr spc="190" dirty="0"/>
              <a:t>Frosh</a:t>
            </a:r>
            <a:r>
              <a:rPr dirty="0"/>
              <a:t>	</a:t>
            </a:r>
            <a:r>
              <a:rPr spc="260" dirty="0"/>
              <a:t>Day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51322" y="1031351"/>
            <a:ext cx="14242415" cy="8217534"/>
            <a:chOff x="2051322" y="1031351"/>
            <a:chExt cx="14242415" cy="821753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4775" y="1031351"/>
              <a:ext cx="3078724" cy="30733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322" y="7077187"/>
              <a:ext cx="2351930" cy="2171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150" y="0"/>
            <a:ext cx="3353435" cy="1587500"/>
          </a:xfrm>
          <a:custGeom>
            <a:avLst/>
            <a:gdLst/>
            <a:ahLst/>
            <a:cxnLst/>
            <a:rect l="l" t="t" r="r" b="b"/>
            <a:pathLst>
              <a:path w="3353435" h="1587500">
                <a:moveTo>
                  <a:pt x="315440" y="736600"/>
                </a:moveTo>
                <a:lnTo>
                  <a:pt x="440635" y="736600"/>
                </a:lnTo>
                <a:lnTo>
                  <a:pt x="438037" y="685800"/>
                </a:lnTo>
                <a:lnTo>
                  <a:pt x="434523" y="635000"/>
                </a:lnTo>
                <a:lnTo>
                  <a:pt x="430007" y="584200"/>
                </a:lnTo>
                <a:lnTo>
                  <a:pt x="424403" y="546100"/>
                </a:lnTo>
                <a:lnTo>
                  <a:pt x="417624" y="495300"/>
                </a:lnTo>
                <a:lnTo>
                  <a:pt x="409585" y="444500"/>
                </a:lnTo>
                <a:lnTo>
                  <a:pt x="400200" y="393700"/>
                </a:lnTo>
                <a:lnTo>
                  <a:pt x="389381" y="355600"/>
                </a:lnTo>
                <a:lnTo>
                  <a:pt x="377043" y="304800"/>
                </a:lnTo>
                <a:lnTo>
                  <a:pt x="363100" y="266700"/>
                </a:lnTo>
                <a:lnTo>
                  <a:pt x="347465" y="215900"/>
                </a:lnTo>
                <a:lnTo>
                  <a:pt x="330052" y="177800"/>
                </a:lnTo>
                <a:lnTo>
                  <a:pt x="310776" y="127000"/>
                </a:lnTo>
                <a:lnTo>
                  <a:pt x="289550" y="88900"/>
                </a:lnTo>
                <a:lnTo>
                  <a:pt x="266288" y="50800"/>
                </a:lnTo>
                <a:lnTo>
                  <a:pt x="240903" y="12700"/>
                </a:lnTo>
                <a:lnTo>
                  <a:pt x="231655" y="0"/>
                </a:lnTo>
                <a:lnTo>
                  <a:pt x="130810" y="0"/>
                </a:lnTo>
                <a:lnTo>
                  <a:pt x="149046" y="25400"/>
                </a:lnTo>
                <a:lnTo>
                  <a:pt x="176051" y="63500"/>
                </a:lnTo>
                <a:lnTo>
                  <a:pt x="200408" y="114300"/>
                </a:lnTo>
                <a:lnTo>
                  <a:pt x="106396" y="114300"/>
                </a:lnTo>
                <a:lnTo>
                  <a:pt x="115052" y="127000"/>
                </a:lnTo>
                <a:lnTo>
                  <a:pt x="139030" y="165100"/>
                </a:lnTo>
                <a:lnTo>
                  <a:pt x="163231" y="215900"/>
                </a:lnTo>
                <a:lnTo>
                  <a:pt x="185380" y="266700"/>
                </a:lnTo>
                <a:lnTo>
                  <a:pt x="205599" y="317500"/>
                </a:lnTo>
                <a:lnTo>
                  <a:pt x="224012" y="355600"/>
                </a:lnTo>
                <a:lnTo>
                  <a:pt x="240742" y="406400"/>
                </a:lnTo>
                <a:lnTo>
                  <a:pt x="255911" y="457200"/>
                </a:lnTo>
                <a:lnTo>
                  <a:pt x="269642" y="520700"/>
                </a:lnTo>
                <a:lnTo>
                  <a:pt x="282058" y="571500"/>
                </a:lnTo>
                <a:lnTo>
                  <a:pt x="293282" y="622300"/>
                </a:lnTo>
                <a:lnTo>
                  <a:pt x="303437" y="673100"/>
                </a:lnTo>
                <a:lnTo>
                  <a:pt x="312645" y="723900"/>
                </a:lnTo>
                <a:lnTo>
                  <a:pt x="315440" y="736600"/>
                </a:lnTo>
                <a:close/>
              </a:path>
              <a:path w="3353435" h="1587500">
                <a:moveTo>
                  <a:pt x="106396" y="114300"/>
                </a:moveTo>
                <a:lnTo>
                  <a:pt x="200408" y="114300"/>
                </a:lnTo>
                <a:lnTo>
                  <a:pt x="168732" y="63500"/>
                </a:lnTo>
                <a:lnTo>
                  <a:pt x="134273" y="25400"/>
                </a:lnTo>
                <a:lnTo>
                  <a:pt x="104222" y="0"/>
                </a:lnTo>
                <a:lnTo>
                  <a:pt x="0" y="0"/>
                </a:lnTo>
                <a:lnTo>
                  <a:pt x="30720" y="25400"/>
                </a:lnTo>
                <a:lnTo>
                  <a:pt x="61012" y="63500"/>
                </a:lnTo>
                <a:lnTo>
                  <a:pt x="89084" y="88900"/>
                </a:lnTo>
                <a:lnTo>
                  <a:pt x="106396" y="114300"/>
                </a:lnTo>
                <a:close/>
              </a:path>
              <a:path w="3353435" h="1587500">
                <a:moveTo>
                  <a:pt x="1518084" y="203200"/>
                </a:moveTo>
                <a:lnTo>
                  <a:pt x="1924218" y="203200"/>
                </a:lnTo>
                <a:lnTo>
                  <a:pt x="1873268" y="190500"/>
                </a:lnTo>
                <a:lnTo>
                  <a:pt x="1567126" y="190500"/>
                </a:lnTo>
                <a:lnTo>
                  <a:pt x="1518084" y="203200"/>
                </a:lnTo>
                <a:close/>
              </a:path>
              <a:path w="3353435" h="1587500">
                <a:moveTo>
                  <a:pt x="2899224" y="1346200"/>
                </a:moveTo>
                <a:lnTo>
                  <a:pt x="3006815" y="1346200"/>
                </a:lnTo>
                <a:lnTo>
                  <a:pt x="2990244" y="1308100"/>
                </a:lnTo>
                <a:lnTo>
                  <a:pt x="2973192" y="1257300"/>
                </a:lnTo>
                <a:lnTo>
                  <a:pt x="2955602" y="1206500"/>
                </a:lnTo>
                <a:lnTo>
                  <a:pt x="2937418" y="1168400"/>
                </a:lnTo>
                <a:lnTo>
                  <a:pt x="2918584" y="1117600"/>
                </a:lnTo>
                <a:lnTo>
                  <a:pt x="2899044" y="1066800"/>
                </a:lnTo>
                <a:lnTo>
                  <a:pt x="2878742" y="1028700"/>
                </a:lnTo>
                <a:lnTo>
                  <a:pt x="2857621" y="977900"/>
                </a:lnTo>
                <a:lnTo>
                  <a:pt x="2835626" y="939800"/>
                </a:lnTo>
                <a:lnTo>
                  <a:pt x="2812700" y="889000"/>
                </a:lnTo>
                <a:lnTo>
                  <a:pt x="2788788" y="850900"/>
                </a:lnTo>
                <a:lnTo>
                  <a:pt x="2763526" y="800100"/>
                </a:lnTo>
                <a:lnTo>
                  <a:pt x="2737030" y="762000"/>
                </a:lnTo>
                <a:lnTo>
                  <a:pt x="2709269" y="711200"/>
                </a:lnTo>
                <a:lnTo>
                  <a:pt x="2680210" y="673100"/>
                </a:lnTo>
                <a:lnTo>
                  <a:pt x="2649822" y="635000"/>
                </a:lnTo>
                <a:lnTo>
                  <a:pt x="2618074" y="596900"/>
                </a:lnTo>
                <a:lnTo>
                  <a:pt x="2584934" y="558800"/>
                </a:lnTo>
                <a:lnTo>
                  <a:pt x="2550370" y="520700"/>
                </a:lnTo>
                <a:lnTo>
                  <a:pt x="2514351" y="482600"/>
                </a:lnTo>
                <a:lnTo>
                  <a:pt x="2476845" y="444500"/>
                </a:lnTo>
                <a:lnTo>
                  <a:pt x="2437820" y="419100"/>
                </a:lnTo>
                <a:lnTo>
                  <a:pt x="2397246" y="381000"/>
                </a:lnTo>
                <a:lnTo>
                  <a:pt x="2355089" y="355600"/>
                </a:lnTo>
                <a:lnTo>
                  <a:pt x="2310805" y="330200"/>
                </a:lnTo>
                <a:lnTo>
                  <a:pt x="2265403" y="304800"/>
                </a:lnTo>
                <a:lnTo>
                  <a:pt x="2218979" y="279400"/>
                </a:lnTo>
                <a:lnTo>
                  <a:pt x="2171625" y="266700"/>
                </a:lnTo>
                <a:lnTo>
                  <a:pt x="2123436" y="241300"/>
                </a:lnTo>
                <a:lnTo>
                  <a:pt x="1974804" y="203200"/>
                </a:lnTo>
                <a:lnTo>
                  <a:pt x="1469262" y="203200"/>
                </a:lnTo>
                <a:lnTo>
                  <a:pt x="1420691" y="215900"/>
                </a:lnTo>
                <a:lnTo>
                  <a:pt x="1372400" y="215900"/>
                </a:lnTo>
                <a:lnTo>
                  <a:pt x="1276776" y="241300"/>
                </a:lnTo>
                <a:lnTo>
                  <a:pt x="1812389" y="241300"/>
                </a:lnTo>
                <a:lnTo>
                  <a:pt x="1860934" y="254000"/>
                </a:lnTo>
                <a:lnTo>
                  <a:pt x="1909117" y="254000"/>
                </a:lnTo>
                <a:lnTo>
                  <a:pt x="2004078" y="279400"/>
                </a:lnTo>
                <a:lnTo>
                  <a:pt x="2050694" y="279400"/>
                </a:lnTo>
                <a:lnTo>
                  <a:pt x="2096627" y="304800"/>
                </a:lnTo>
                <a:lnTo>
                  <a:pt x="2186124" y="330200"/>
                </a:lnTo>
                <a:lnTo>
                  <a:pt x="2229527" y="355600"/>
                </a:lnTo>
                <a:lnTo>
                  <a:pt x="2271925" y="381000"/>
                </a:lnTo>
                <a:lnTo>
                  <a:pt x="2313238" y="406400"/>
                </a:lnTo>
                <a:lnTo>
                  <a:pt x="2353387" y="431800"/>
                </a:lnTo>
                <a:lnTo>
                  <a:pt x="2392291" y="469900"/>
                </a:lnTo>
                <a:lnTo>
                  <a:pt x="2423320" y="495300"/>
                </a:lnTo>
                <a:lnTo>
                  <a:pt x="2453198" y="520700"/>
                </a:lnTo>
                <a:lnTo>
                  <a:pt x="2481975" y="558800"/>
                </a:lnTo>
                <a:lnTo>
                  <a:pt x="2509703" y="584200"/>
                </a:lnTo>
                <a:lnTo>
                  <a:pt x="2401502" y="584200"/>
                </a:lnTo>
                <a:lnTo>
                  <a:pt x="2420809" y="596900"/>
                </a:lnTo>
                <a:lnTo>
                  <a:pt x="2457869" y="635000"/>
                </a:lnTo>
                <a:lnTo>
                  <a:pt x="2493419" y="660400"/>
                </a:lnTo>
                <a:lnTo>
                  <a:pt x="2527506" y="698500"/>
                </a:lnTo>
                <a:lnTo>
                  <a:pt x="2560176" y="736600"/>
                </a:lnTo>
                <a:lnTo>
                  <a:pt x="2591478" y="774700"/>
                </a:lnTo>
                <a:lnTo>
                  <a:pt x="2621455" y="812800"/>
                </a:lnTo>
                <a:lnTo>
                  <a:pt x="2650157" y="850900"/>
                </a:lnTo>
                <a:lnTo>
                  <a:pt x="2677629" y="889000"/>
                </a:lnTo>
                <a:lnTo>
                  <a:pt x="2703918" y="939800"/>
                </a:lnTo>
                <a:lnTo>
                  <a:pt x="2729070" y="977900"/>
                </a:lnTo>
                <a:lnTo>
                  <a:pt x="2753132" y="1016000"/>
                </a:lnTo>
                <a:lnTo>
                  <a:pt x="2776151" y="1066800"/>
                </a:lnTo>
                <a:lnTo>
                  <a:pt x="2798173" y="1104900"/>
                </a:lnTo>
                <a:lnTo>
                  <a:pt x="2819246" y="1155700"/>
                </a:lnTo>
                <a:lnTo>
                  <a:pt x="2839415" y="1193800"/>
                </a:lnTo>
                <a:lnTo>
                  <a:pt x="2858727" y="1244600"/>
                </a:lnTo>
                <a:lnTo>
                  <a:pt x="2877230" y="1295400"/>
                </a:lnTo>
                <a:lnTo>
                  <a:pt x="2894969" y="1333500"/>
                </a:lnTo>
                <a:lnTo>
                  <a:pt x="2899224" y="1346200"/>
                </a:lnTo>
                <a:close/>
              </a:path>
              <a:path w="3353435" h="1587500">
                <a:moveTo>
                  <a:pt x="377896" y="901700"/>
                </a:moveTo>
                <a:lnTo>
                  <a:pt x="428646" y="901700"/>
                </a:lnTo>
                <a:lnTo>
                  <a:pt x="439992" y="889000"/>
                </a:lnTo>
                <a:lnTo>
                  <a:pt x="473165" y="850900"/>
                </a:lnTo>
                <a:lnTo>
                  <a:pt x="507647" y="812800"/>
                </a:lnTo>
                <a:lnTo>
                  <a:pt x="543406" y="774700"/>
                </a:lnTo>
                <a:lnTo>
                  <a:pt x="580410" y="736600"/>
                </a:lnTo>
                <a:lnTo>
                  <a:pt x="618627" y="711200"/>
                </a:lnTo>
                <a:lnTo>
                  <a:pt x="658026" y="673100"/>
                </a:lnTo>
                <a:lnTo>
                  <a:pt x="698574" y="647700"/>
                </a:lnTo>
                <a:lnTo>
                  <a:pt x="740241" y="622300"/>
                </a:lnTo>
                <a:lnTo>
                  <a:pt x="782994" y="596900"/>
                </a:lnTo>
                <a:lnTo>
                  <a:pt x="826801" y="571500"/>
                </a:lnTo>
                <a:lnTo>
                  <a:pt x="871632" y="546100"/>
                </a:lnTo>
                <a:lnTo>
                  <a:pt x="917453" y="520700"/>
                </a:lnTo>
                <a:lnTo>
                  <a:pt x="964235" y="495300"/>
                </a:lnTo>
                <a:lnTo>
                  <a:pt x="1011943" y="482600"/>
                </a:lnTo>
                <a:lnTo>
                  <a:pt x="1058973" y="457200"/>
                </a:lnTo>
                <a:lnTo>
                  <a:pt x="1300812" y="393700"/>
                </a:lnTo>
                <a:lnTo>
                  <a:pt x="1350163" y="393700"/>
                </a:lnTo>
                <a:lnTo>
                  <a:pt x="1449444" y="368300"/>
                </a:lnTo>
                <a:lnTo>
                  <a:pt x="1549157" y="368300"/>
                </a:lnTo>
                <a:lnTo>
                  <a:pt x="1599050" y="355600"/>
                </a:lnTo>
                <a:lnTo>
                  <a:pt x="1184949" y="355600"/>
                </a:lnTo>
                <a:lnTo>
                  <a:pt x="1230884" y="330200"/>
                </a:lnTo>
                <a:lnTo>
                  <a:pt x="1469197" y="266700"/>
                </a:lnTo>
                <a:lnTo>
                  <a:pt x="1518024" y="266700"/>
                </a:lnTo>
                <a:lnTo>
                  <a:pt x="1567052" y="254000"/>
                </a:lnTo>
                <a:lnTo>
                  <a:pt x="1616200" y="254000"/>
                </a:lnTo>
                <a:lnTo>
                  <a:pt x="1665388" y="241300"/>
                </a:lnTo>
                <a:lnTo>
                  <a:pt x="1276776" y="241300"/>
                </a:lnTo>
                <a:lnTo>
                  <a:pt x="1182627" y="266700"/>
                </a:lnTo>
                <a:lnTo>
                  <a:pt x="1136179" y="292100"/>
                </a:lnTo>
                <a:lnTo>
                  <a:pt x="1044684" y="317500"/>
                </a:lnTo>
                <a:lnTo>
                  <a:pt x="955255" y="368300"/>
                </a:lnTo>
                <a:lnTo>
                  <a:pt x="911389" y="381000"/>
                </a:lnTo>
                <a:lnTo>
                  <a:pt x="825501" y="431800"/>
                </a:lnTo>
                <a:lnTo>
                  <a:pt x="783539" y="457200"/>
                </a:lnTo>
                <a:lnTo>
                  <a:pt x="742270" y="482600"/>
                </a:lnTo>
                <a:lnTo>
                  <a:pt x="701724" y="508000"/>
                </a:lnTo>
                <a:lnTo>
                  <a:pt x="661931" y="546100"/>
                </a:lnTo>
                <a:lnTo>
                  <a:pt x="622920" y="571500"/>
                </a:lnTo>
                <a:lnTo>
                  <a:pt x="584721" y="596900"/>
                </a:lnTo>
                <a:lnTo>
                  <a:pt x="547364" y="635000"/>
                </a:lnTo>
                <a:lnTo>
                  <a:pt x="510877" y="660400"/>
                </a:lnTo>
                <a:lnTo>
                  <a:pt x="475291" y="698500"/>
                </a:lnTo>
                <a:lnTo>
                  <a:pt x="440635" y="736600"/>
                </a:lnTo>
                <a:lnTo>
                  <a:pt x="315440" y="736600"/>
                </a:lnTo>
                <a:lnTo>
                  <a:pt x="321030" y="762000"/>
                </a:lnTo>
                <a:lnTo>
                  <a:pt x="328714" y="812800"/>
                </a:lnTo>
                <a:lnTo>
                  <a:pt x="335821" y="863600"/>
                </a:lnTo>
                <a:lnTo>
                  <a:pt x="340341" y="876300"/>
                </a:lnTo>
                <a:lnTo>
                  <a:pt x="349727" y="876300"/>
                </a:lnTo>
                <a:lnTo>
                  <a:pt x="362679" y="889000"/>
                </a:lnTo>
                <a:lnTo>
                  <a:pt x="377896" y="901700"/>
                </a:lnTo>
                <a:close/>
              </a:path>
              <a:path w="3353435" h="1587500">
                <a:moveTo>
                  <a:pt x="1515571" y="304800"/>
                </a:moveTo>
                <a:lnTo>
                  <a:pt x="1821364" y="304800"/>
                </a:lnTo>
                <a:lnTo>
                  <a:pt x="1770339" y="292100"/>
                </a:lnTo>
                <a:lnTo>
                  <a:pt x="1563406" y="292100"/>
                </a:lnTo>
                <a:lnTo>
                  <a:pt x="1515571" y="304800"/>
                </a:lnTo>
                <a:close/>
              </a:path>
              <a:path w="3353435" h="1587500">
                <a:moveTo>
                  <a:pt x="1420173" y="317500"/>
                </a:moveTo>
                <a:lnTo>
                  <a:pt x="1922373" y="317500"/>
                </a:lnTo>
                <a:lnTo>
                  <a:pt x="1872051" y="304800"/>
                </a:lnTo>
                <a:lnTo>
                  <a:pt x="1467815" y="304800"/>
                </a:lnTo>
                <a:lnTo>
                  <a:pt x="1420173" y="317500"/>
                </a:lnTo>
                <a:close/>
              </a:path>
              <a:path w="3353435" h="1587500">
                <a:moveTo>
                  <a:pt x="2401502" y="584200"/>
                </a:moveTo>
                <a:lnTo>
                  <a:pt x="2509703" y="584200"/>
                </a:lnTo>
                <a:lnTo>
                  <a:pt x="2471831" y="558800"/>
                </a:lnTo>
                <a:lnTo>
                  <a:pt x="2432781" y="520700"/>
                </a:lnTo>
                <a:lnTo>
                  <a:pt x="2392560" y="495300"/>
                </a:lnTo>
                <a:lnTo>
                  <a:pt x="2351173" y="469900"/>
                </a:lnTo>
                <a:lnTo>
                  <a:pt x="2308625" y="444500"/>
                </a:lnTo>
                <a:lnTo>
                  <a:pt x="2215160" y="393700"/>
                </a:lnTo>
                <a:lnTo>
                  <a:pt x="2167586" y="381000"/>
                </a:lnTo>
                <a:lnTo>
                  <a:pt x="2119486" y="355600"/>
                </a:lnTo>
                <a:lnTo>
                  <a:pt x="1972305" y="317500"/>
                </a:lnTo>
                <a:lnTo>
                  <a:pt x="1372682" y="317500"/>
                </a:lnTo>
                <a:lnTo>
                  <a:pt x="1325378" y="330200"/>
                </a:lnTo>
                <a:lnTo>
                  <a:pt x="1278297" y="330200"/>
                </a:lnTo>
                <a:lnTo>
                  <a:pt x="1184949" y="355600"/>
                </a:lnTo>
                <a:lnTo>
                  <a:pt x="1845699" y="355600"/>
                </a:lnTo>
                <a:lnTo>
                  <a:pt x="1893769" y="368300"/>
                </a:lnTo>
                <a:lnTo>
                  <a:pt x="1941332" y="368300"/>
                </a:lnTo>
                <a:lnTo>
                  <a:pt x="2125950" y="419100"/>
                </a:lnTo>
                <a:lnTo>
                  <a:pt x="2170559" y="444500"/>
                </a:lnTo>
                <a:lnTo>
                  <a:pt x="2214493" y="457200"/>
                </a:lnTo>
                <a:lnTo>
                  <a:pt x="2257726" y="482600"/>
                </a:lnTo>
                <a:lnTo>
                  <a:pt x="2300229" y="508000"/>
                </a:lnTo>
                <a:lnTo>
                  <a:pt x="2341975" y="533400"/>
                </a:lnTo>
                <a:lnTo>
                  <a:pt x="2382194" y="571500"/>
                </a:lnTo>
                <a:lnTo>
                  <a:pt x="2401502" y="584200"/>
                </a:lnTo>
                <a:close/>
              </a:path>
              <a:path w="3353435" h="1587500">
                <a:moveTo>
                  <a:pt x="2911225" y="1574800"/>
                </a:moveTo>
                <a:lnTo>
                  <a:pt x="3077333" y="1574800"/>
                </a:lnTo>
                <a:lnTo>
                  <a:pt x="3077314" y="1562100"/>
                </a:lnTo>
                <a:lnTo>
                  <a:pt x="3067772" y="1536700"/>
                </a:lnTo>
                <a:lnTo>
                  <a:pt x="3058802" y="1511300"/>
                </a:lnTo>
                <a:lnTo>
                  <a:pt x="3096843" y="1473200"/>
                </a:lnTo>
                <a:lnTo>
                  <a:pt x="3133607" y="1435100"/>
                </a:lnTo>
                <a:lnTo>
                  <a:pt x="3169065" y="1397000"/>
                </a:lnTo>
                <a:lnTo>
                  <a:pt x="3203189" y="1358900"/>
                </a:lnTo>
                <a:lnTo>
                  <a:pt x="3235951" y="1320800"/>
                </a:lnTo>
                <a:lnTo>
                  <a:pt x="3267323" y="1282700"/>
                </a:lnTo>
                <a:lnTo>
                  <a:pt x="3297278" y="1231900"/>
                </a:lnTo>
                <a:lnTo>
                  <a:pt x="3325786" y="1193800"/>
                </a:lnTo>
                <a:lnTo>
                  <a:pt x="3352822" y="1143000"/>
                </a:lnTo>
                <a:lnTo>
                  <a:pt x="3353262" y="1104900"/>
                </a:lnTo>
                <a:lnTo>
                  <a:pt x="3323903" y="1092200"/>
                </a:lnTo>
                <a:lnTo>
                  <a:pt x="3284337" y="1079500"/>
                </a:lnTo>
                <a:lnTo>
                  <a:pt x="3254153" y="1092200"/>
                </a:lnTo>
                <a:lnTo>
                  <a:pt x="3247634" y="1104900"/>
                </a:lnTo>
                <a:lnTo>
                  <a:pt x="3240986" y="1117600"/>
                </a:lnTo>
                <a:lnTo>
                  <a:pt x="3234253" y="1130300"/>
                </a:lnTo>
                <a:lnTo>
                  <a:pt x="3227477" y="1143000"/>
                </a:lnTo>
                <a:lnTo>
                  <a:pt x="3176775" y="1143000"/>
                </a:lnTo>
                <a:lnTo>
                  <a:pt x="3164228" y="1155700"/>
                </a:lnTo>
                <a:lnTo>
                  <a:pt x="3131473" y="1193800"/>
                </a:lnTo>
                <a:lnTo>
                  <a:pt x="3099382" y="1231900"/>
                </a:lnTo>
                <a:lnTo>
                  <a:pt x="3067926" y="1270000"/>
                </a:lnTo>
                <a:lnTo>
                  <a:pt x="3037080" y="1308100"/>
                </a:lnTo>
                <a:lnTo>
                  <a:pt x="3006815" y="1346200"/>
                </a:lnTo>
                <a:lnTo>
                  <a:pt x="2899224" y="1346200"/>
                </a:lnTo>
                <a:lnTo>
                  <a:pt x="2911991" y="1384300"/>
                </a:lnTo>
                <a:lnTo>
                  <a:pt x="2928342" y="1435100"/>
                </a:lnTo>
                <a:lnTo>
                  <a:pt x="2794784" y="1435100"/>
                </a:lnTo>
                <a:lnTo>
                  <a:pt x="2828992" y="1447800"/>
                </a:lnTo>
                <a:lnTo>
                  <a:pt x="2488961" y="1447800"/>
                </a:lnTo>
                <a:lnTo>
                  <a:pt x="2534364" y="1460500"/>
                </a:lnTo>
                <a:lnTo>
                  <a:pt x="2580168" y="1485900"/>
                </a:lnTo>
                <a:lnTo>
                  <a:pt x="2911225" y="1574800"/>
                </a:lnTo>
                <a:close/>
              </a:path>
              <a:path w="3353435" h="1587500">
                <a:moveTo>
                  <a:pt x="2794784" y="1435100"/>
                </a:moveTo>
                <a:lnTo>
                  <a:pt x="2928342" y="1435100"/>
                </a:lnTo>
                <a:lnTo>
                  <a:pt x="2886372" y="1409700"/>
                </a:lnTo>
                <a:lnTo>
                  <a:pt x="2842692" y="1397000"/>
                </a:lnTo>
                <a:lnTo>
                  <a:pt x="2797640" y="1371600"/>
                </a:lnTo>
                <a:lnTo>
                  <a:pt x="2751553" y="1358900"/>
                </a:lnTo>
                <a:lnTo>
                  <a:pt x="2704767" y="1333500"/>
                </a:lnTo>
                <a:lnTo>
                  <a:pt x="2563580" y="1295400"/>
                </a:lnTo>
                <a:lnTo>
                  <a:pt x="2472133" y="1295400"/>
                </a:lnTo>
                <a:lnTo>
                  <a:pt x="2428222" y="1308100"/>
                </a:lnTo>
                <a:lnTo>
                  <a:pt x="2385969" y="1320800"/>
                </a:lnTo>
                <a:lnTo>
                  <a:pt x="2345709" y="1333500"/>
                </a:lnTo>
                <a:lnTo>
                  <a:pt x="2338475" y="1346200"/>
                </a:lnTo>
                <a:lnTo>
                  <a:pt x="2335566" y="1346200"/>
                </a:lnTo>
                <a:lnTo>
                  <a:pt x="2335362" y="1358900"/>
                </a:lnTo>
                <a:lnTo>
                  <a:pt x="2530269" y="1358900"/>
                </a:lnTo>
                <a:lnTo>
                  <a:pt x="2690937" y="1397000"/>
                </a:lnTo>
                <a:lnTo>
                  <a:pt x="2794784" y="1435100"/>
                </a:lnTo>
                <a:close/>
              </a:path>
              <a:path w="3353435" h="1587500">
                <a:moveTo>
                  <a:pt x="2488961" y="1447800"/>
                </a:moveTo>
                <a:lnTo>
                  <a:pt x="2777434" y="1447800"/>
                </a:lnTo>
                <a:lnTo>
                  <a:pt x="2726277" y="1435100"/>
                </a:lnTo>
                <a:lnTo>
                  <a:pt x="2675539" y="1435100"/>
                </a:lnTo>
                <a:lnTo>
                  <a:pt x="2575393" y="1409700"/>
                </a:lnTo>
                <a:lnTo>
                  <a:pt x="2526019" y="1384300"/>
                </a:lnTo>
                <a:lnTo>
                  <a:pt x="2477136" y="1371600"/>
                </a:lnTo>
                <a:lnTo>
                  <a:pt x="2530269" y="1358900"/>
                </a:lnTo>
                <a:lnTo>
                  <a:pt x="2334122" y="1358900"/>
                </a:lnTo>
                <a:lnTo>
                  <a:pt x="2336615" y="1371600"/>
                </a:lnTo>
                <a:lnTo>
                  <a:pt x="2343454" y="1371600"/>
                </a:lnTo>
                <a:lnTo>
                  <a:pt x="2355253" y="1384300"/>
                </a:lnTo>
                <a:lnTo>
                  <a:pt x="2399396" y="1397000"/>
                </a:lnTo>
                <a:lnTo>
                  <a:pt x="2488961" y="1447800"/>
                </a:lnTo>
                <a:close/>
              </a:path>
              <a:path w="3353435" h="1587500">
                <a:moveTo>
                  <a:pt x="2984725" y="1587500"/>
                </a:moveTo>
                <a:lnTo>
                  <a:pt x="3062096" y="1587500"/>
                </a:lnTo>
                <a:lnTo>
                  <a:pt x="3072003" y="1574800"/>
                </a:lnTo>
                <a:lnTo>
                  <a:pt x="2969655" y="1574800"/>
                </a:lnTo>
                <a:lnTo>
                  <a:pt x="2984725" y="1587500"/>
                </a:lnTo>
                <a:close/>
              </a:path>
              <a:path w="3353435" h="1587500">
                <a:moveTo>
                  <a:pt x="2940337" y="1587500"/>
                </a:moveTo>
                <a:lnTo>
                  <a:pt x="2955503" y="1587500"/>
                </a:lnTo>
                <a:lnTo>
                  <a:pt x="2969655" y="1574800"/>
                </a:lnTo>
                <a:lnTo>
                  <a:pt x="2925223" y="1574800"/>
                </a:lnTo>
                <a:lnTo>
                  <a:pt x="2940337" y="1587500"/>
                </a:lnTo>
                <a:close/>
              </a:path>
            </a:pathLst>
          </a:custGeom>
          <a:solidFill>
            <a:srgbClr val="FF6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953" y="1884056"/>
            <a:ext cx="12344399" cy="6515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74944" y="4815411"/>
            <a:ext cx="9738360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2800"/>
              </a:lnSpc>
              <a:spcBef>
                <a:spcPts val="100"/>
              </a:spcBef>
              <a:tabLst>
                <a:tab pos="3408679" algn="l"/>
                <a:tab pos="7096759" algn="l"/>
              </a:tabLst>
            </a:pPr>
            <a:r>
              <a:rPr sz="2400" spc="240" dirty="0">
                <a:latin typeface="Calibri"/>
                <a:cs typeface="Calibri"/>
              </a:rPr>
              <a:t>WE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HAVE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15" dirty="0">
                <a:latin typeface="Calibri"/>
                <a:cs typeface="Calibri"/>
              </a:rPr>
              <a:t>VARIOUS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80" dirty="0">
                <a:latin typeface="Calibri"/>
                <a:cs typeface="Calibri"/>
              </a:rPr>
              <a:t>DEPARTMENT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REPRESENTATIVES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35" dirty="0">
                <a:latin typeface="Calibri"/>
                <a:cs typeface="Calibri"/>
              </a:rPr>
              <a:t>AVAILABLE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80" dirty="0">
                <a:latin typeface="Calibri"/>
                <a:cs typeface="Calibri"/>
              </a:rPr>
              <a:t>TO </a:t>
            </a:r>
            <a:r>
              <a:rPr sz="2400" spc="225" dirty="0">
                <a:latin typeface="Calibri"/>
                <a:cs typeface="Calibri"/>
              </a:rPr>
              <a:t>ANSWER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225" dirty="0">
                <a:latin typeface="Calibri"/>
                <a:cs typeface="Calibri"/>
              </a:rPr>
              <a:t>QUESTIONS.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240" dirty="0">
                <a:latin typeface="Calibri"/>
                <a:cs typeface="Calibri"/>
              </a:rPr>
              <a:t>WE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HAVE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75" dirty="0">
                <a:latin typeface="Calibri"/>
                <a:cs typeface="Calibri"/>
              </a:rPr>
              <a:t>COMPUTERS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05" dirty="0">
                <a:latin typeface="Calibri"/>
                <a:cs typeface="Calibri"/>
              </a:rPr>
              <a:t>TO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195" dirty="0">
                <a:latin typeface="Calibri"/>
                <a:cs typeface="Calibri"/>
              </a:rPr>
              <a:t>HELP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25" dirty="0">
                <a:latin typeface="Calibri"/>
                <a:cs typeface="Calibri"/>
              </a:rPr>
              <a:t>YOU </a:t>
            </a:r>
            <a:r>
              <a:rPr sz="2400" spc="265" dirty="0">
                <a:latin typeface="Calibri"/>
                <a:cs typeface="Calibri"/>
              </a:rPr>
              <a:t>COMPLETE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70" dirty="0">
                <a:latin typeface="Calibri"/>
                <a:cs typeface="Calibri"/>
              </a:rPr>
              <a:t>ONLINE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25" dirty="0">
                <a:latin typeface="Calibri"/>
                <a:cs typeface="Calibri"/>
              </a:rPr>
              <a:t>REGISTRATION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IF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04" dirty="0">
                <a:latin typeface="Calibri"/>
                <a:cs typeface="Calibri"/>
              </a:rPr>
              <a:t>NEEDED.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170" dirty="0">
                <a:latin typeface="Calibri"/>
                <a:cs typeface="Calibri"/>
              </a:rPr>
              <a:t>PLEASE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310" dirty="0">
                <a:latin typeface="Calibri"/>
                <a:cs typeface="Calibri"/>
              </a:rPr>
              <a:t>SIGN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UP WITH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25" dirty="0">
                <a:latin typeface="Calibri"/>
                <a:cs typeface="Calibri"/>
              </a:rPr>
              <a:t>OUR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25" dirty="0">
                <a:latin typeface="Calibri"/>
                <a:cs typeface="Calibri"/>
              </a:rPr>
              <a:t>RENO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90" dirty="0">
                <a:latin typeface="Calibri"/>
                <a:cs typeface="Calibri"/>
              </a:rPr>
              <a:t>BOOSTER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20" dirty="0">
                <a:latin typeface="Calibri"/>
                <a:cs typeface="Calibri"/>
              </a:rPr>
              <a:t>CLUB!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01262" y="2896866"/>
            <a:ext cx="328549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TONIGHT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51322" y="1031351"/>
            <a:ext cx="14242415" cy="8217534"/>
            <a:chOff x="2051322" y="1031351"/>
            <a:chExt cx="14242415" cy="821753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4775" y="1031351"/>
              <a:ext cx="3078724" cy="30733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322" y="7077187"/>
              <a:ext cx="2351930" cy="2171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147" y="0"/>
            <a:ext cx="3353435" cy="1587500"/>
          </a:xfrm>
          <a:custGeom>
            <a:avLst/>
            <a:gdLst/>
            <a:ahLst/>
            <a:cxnLst/>
            <a:rect l="l" t="t" r="r" b="b"/>
            <a:pathLst>
              <a:path w="3353435" h="1587500">
                <a:moveTo>
                  <a:pt x="315443" y="736600"/>
                </a:moveTo>
                <a:lnTo>
                  <a:pt x="440638" y="736600"/>
                </a:lnTo>
                <a:lnTo>
                  <a:pt x="438040" y="685800"/>
                </a:lnTo>
                <a:lnTo>
                  <a:pt x="434526" y="635000"/>
                </a:lnTo>
                <a:lnTo>
                  <a:pt x="430010" y="584200"/>
                </a:lnTo>
                <a:lnTo>
                  <a:pt x="424406" y="546100"/>
                </a:lnTo>
                <a:lnTo>
                  <a:pt x="417627" y="495300"/>
                </a:lnTo>
                <a:lnTo>
                  <a:pt x="409588" y="444500"/>
                </a:lnTo>
                <a:lnTo>
                  <a:pt x="400203" y="393700"/>
                </a:lnTo>
                <a:lnTo>
                  <a:pt x="389384" y="355600"/>
                </a:lnTo>
                <a:lnTo>
                  <a:pt x="377046" y="304800"/>
                </a:lnTo>
                <a:lnTo>
                  <a:pt x="363103" y="266700"/>
                </a:lnTo>
                <a:lnTo>
                  <a:pt x="347468" y="215900"/>
                </a:lnTo>
                <a:lnTo>
                  <a:pt x="330055" y="177800"/>
                </a:lnTo>
                <a:lnTo>
                  <a:pt x="310779" y="127000"/>
                </a:lnTo>
                <a:lnTo>
                  <a:pt x="289553" y="88900"/>
                </a:lnTo>
                <a:lnTo>
                  <a:pt x="266291" y="50800"/>
                </a:lnTo>
                <a:lnTo>
                  <a:pt x="240906" y="12700"/>
                </a:lnTo>
                <a:lnTo>
                  <a:pt x="231656" y="0"/>
                </a:lnTo>
                <a:lnTo>
                  <a:pt x="130811" y="0"/>
                </a:lnTo>
                <a:lnTo>
                  <a:pt x="149049" y="25400"/>
                </a:lnTo>
                <a:lnTo>
                  <a:pt x="176054" y="63500"/>
                </a:lnTo>
                <a:lnTo>
                  <a:pt x="200411" y="114300"/>
                </a:lnTo>
                <a:lnTo>
                  <a:pt x="106399" y="114300"/>
                </a:lnTo>
                <a:lnTo>
                  <a:pt x="115055" y="127000"/>
                </a:lnTo>
                <a:lnTo>
                  <a:pt x="139033" y="165100"/>
                </a:lnTo>
                <a:lnTo>
                  <a:pt x="163234" y="215900"/>
                </a:lnTo>
                <a:lnTo>
                  <a:pt x="185383" y="266700"/>
                </a:lnTo>
                <a:lnTo>
                  <a:pt x="205602" y="317500"/>
                </a:lnTo>
                <a:lnTo>
                  <a:pt x="224015" y="355600"/>
                </a:lnTo>
                <a:lnTo>
                  <a:pt x="240745" y="406400"/>
                </a:lnTo>
                <a:lnTo>
                  <a:pt x="255914" y="457200"/>
                </a:lnTo>
                <a:lnTo>
                  <a:pt x="269645" y="520700"/>
                </a:lnTo>
                <a:lnTo>
                  <a:pt x="282061" y="571500"/>
                </a:lnTo>
                <a:lnTo>
                  <a:pt x="293285" y="622300"/>
                </a:lnTo>
                <a:lnTo>
                  <a:pt x="303440" y="673100"/>
                </a:lnTo>
                <a:lnTo>
                  <a:pt x="312648" y="723900"/>
                </a:lnTo>
                <a:lnTo>
                  <a:pt x="315443" y="736600"/>
                </a:lnTo>
                <a:close/>
              </a:path>
              <a:path w="3353435" h="1587500">
                <a:moveTo>
                  <a:pt x="106399" y="114300"/>
                </a:moveTo>
                <a:lnTo>
                  <a:pt x="200411" y="114300"/>
                </a:lnTo>
                <a:lnTo>
                  <a:pt x="168735" y="63500"/>
                </a:lnTo>
                <a:lnTo>
                  <a:pt x="134276" y="25400"/>
                </a:lnTo>
                <a:lnTo>
                  <a:pt x="104222" y="0"/>
                </a:lnTo>
                <a:lnTo>
                  <a:pt x="0" y="0"/>
                </a:lnTo>
                <a:lnTo>
                  <a:pt x="30723" y="25400"/>
                </a:lnTo>
                <a:lnTo>
                  <a:pt x="61015" y="63500"/>
                </a:lnTo>
                <a:lnTo>
                  <a:pt x="89087" y="88900"/>
                </a:lnTo>
                <a:lnTo>
                  <a:pt x="106399" y="114300"/>
                </a:lnTo>
                <a:close/>
              </a:path>
              <a:path w="3353435" h="1587500">
                <a:moveTo>
                  <a:pt x="1518087" y="203200"/>
                </a:moveTo>
                <a:lnTo>
                  <a:pt x="1924221" y="203200"/>
                </a:lnTo>
                <a:lnTo>
                  <a:pt x="1873271" y="190500"/>
                </a:lnTo>
                <a:lnTo>
                  <a:pt x="1567129" y="190500"/>
                </a:lnTo>
                <a:lnTo>
                  <a:pt x="1518087" y="203200"/>
                </a:lnTo>
                <a:close/>
              </a:path>
              <a:path w="3353435" h="1587500">
                <a:moveTo>
                  <a:pt x="2899227" y="1346200"/>
                </a:moveTo>
                <a:lnTo>
                  <a:pt x="3006818" y="1346200"/>
                </a:lnTo>
                <a:lnTo>
                  <a:pt x="2990247" y="1308100"/>
                </a:lnTo>
                <a:lnTo>
                  <a:pt x="2973195" y="1257300"/>
                </a:lnTo>
                <a:lnTo>
                  <a:pt x="2955605" y="1206500"/>
                </a:lnTo>
                <a:lnTo>
                  <a:pt x="2937421" y="1168400"/>
                </a:lnTo>
                <a:lnTo>
                  <a:pt x="2918587" y="1117600"/>
                </a:lnTo>
                <a:lnTo>
                  <a:pt x="2899047" y="1066800"/>
                </a:lnTo>
                <a:lnTo>
                  <a:pt x="2878745" y="1028700"/>
                </a:lnTo>
                <a:lnTo>
                  <a:pt x="2857624" y="977900"/>
                </a:lnTo>
                <a:lnTo>
                  <a:pt x="2835629" y="939800"/>
                </a:lnTo>
                <a:lnTo>
                  <a:pt x="2812703" y="889000"/>
                </a:lnTo>
                <a:lnTo>
                  <a:pt x="2788791" y="850900"/>
                </a:lnTo>
                <a:lnTo>
                  <a:pt x="2763529" y="800100"/>
                </a:lnTo>
                <a:lnTo>
                  <a:pt x="2737033" y="762000"/>
                </a:lnTo>
                <a:lnTo>
                  <a:pt x="2709272" y="711200"/>
                </a:lnTo>
                <a:lnTo>
                  <a:pt x="2680213" y="673100"/>
                </a:lnTo>
                <a:lnTo>
                  <a:pt x="2649825" y="635000"/>
                </a:lnTo>
                <a:lnTo>
                  <a:pt x="2618077" y="596900"/>
                </a:lnTo>
                <a:lnTo>
                  <a:pt x="2584937" y="558800"/>
                </a:lnTo>
                <a:lnTo>
                  <a:pt x="2550373" y="520700"/>
                </a:lnTo>
                <a:lnTo>
                  <a:pt x="2514354" y="482600"/>
                </a:lnTo>
                <a:lnTo>
                  <a:pt x="2476848" y="444500"/>
                </a:lnTo>
                <a:lnTo>
                  <a:pt x="2437823" y="419100"/>
                </a:lnTo>
                <a:lnTo>
                  <a:pt x="2397249" y="381000"/>
                </a:lnTo>
                <a:lnTo>
                  <a:pt x="2355092" y="355600"/>
                </a:lnTo>
                <a:lnTo>
                  <a:pt x="2310808" y="330200"/>
                </a:lnTo>
                <a:lnTo>
                  <a:pt x="2265406" y="304800"/>
                </a:lnTo>
                <a:lnTo>
                  <a:pt x="2218982" y="279400"/>
                </a:lnTo>
                <a:lnTo>
                  <a:pt x="2171628" y="266700"/>
                </a:lnTo>
                <a:lnTo>
                  <a:pt x="2123439" y="241300"/>
                </a:lnTo>
                <a:lnTo>
                  <a:pt x="1974807" y="203200"/>
                </a:lnTo>
                <a:lnTo>
                  <a:pt x="1469265" y="203200"/>
                </a:lnTo>
                <a:lnTo>
                  <a:pt x="1420694" y="215900"/>
                </a:lnTo>
                <a:lnTo>
                  <a:pt x="1372403" y="215900"/>
                </a:lnTo>
                <a:lnTo>
                  <a:pt x="1276779" y="241300"/>
                </a:lnTo>
                <a:lnTo>
                  <a:pt x="1812392" y="241300"/>
                </a:lnTo>
                <a:lnTo>
                  <a:pt x="1860937" y="254000"/>
                </a:lnTo>
                <a:lnTo>
                  <a:pt x="1909120" y="254000"/>
                </a:lnTo>
                <a:lnTo>
                  <a:pt x="2004081" y="279400"/>
                </a:lnTo>
                <a:lnTo>
                  <a:pt x="2050697" y="279400"/>
                </a:lnTo>
                <a:lnTo>
                  <a:pt x="2096630" y="304800"/>
                </a:lnTo>
                <a:lnTo>
                  <a:pt x="2186127" y="330200"/>
                </a:lnTo>
                <a:lnTo>
                  <a:pt x="2229530" y="355600"/>
                </a:lnTo>
                <a:lnTo>
                  <a:pt x="2271928" y="381000"/>
                </a:lnTo>
                <a:lnTo>
                  <a:pt x="2313241" y="406400"/>
                </a:lnTo>
                <a:lnTo>
                  <a:pt x="2353390" y="431800"/>
                </a:lnTo>
                <a:lnTo>
                  <a:pt x="2392294" y="469900"/>
                </a:lnTo>
                <a:lnTo>
                  <a:pt x="2423323" y="495300"/>
                </a:lnTo>
                <a:lnTo>
                  <a:pt x="2453201" y="520700"/>
                </a:lnTo>
                <a:lnTo>
                  <a:pt x="2481978" y="558800"/>
                </a:lnTo>
                <a:lnTo>
                  <a:pt x="2509706" y="584200"/>
                </a:lnTo>
                <a:lnTo>
                  <a:pt x="2401505" y="584200"/>
                </a:lnTo>
                <a:lnTo>
                  <a:pt x="2420812" y="596900"/>
                </a:lnTo>
                <a:lnTo>
                  <a:pt x="2457872" y="635000"/>
                </a:lnTo>
                <a:lnTo>
                  <a:pt x="2493422" y="660400"/>
                </a:lnTo>
                <a:lnTo>
                  <a:pt x="2527509" y="698500"/>
                </a:lnTo>
                <a:lnTo>
                  <a:pt x="2560179" y="736600"/>
                </a:lnTo>
                <a:lnTo>
                  <a:pt x="2591481" y="774700"/>
                </a:lnTo>
                <a:lnTo>
                  <a:pt x="2621458" y="812800"/>
                </a:lnTo>
                <a:lnTo>
                  <a:pt x="2650160" y="850900"/>
                </a:lnTo>
                <a:lnTo>
                  <a:pt x="2677632" y="889000"/>
                </a:lnTo>
                <a:lnTo>
                  <a:pt x="2703921" y="939800"/>
                </a:lnTo>
                <a:lnTo>
                  <a:pt x="2729073" y="977900"/>
                </a:lnTo>
                <a:lnTo>
                  <a:pt x="2753135" y="1016000"/>
                </a:lnTo>
                <a:lnTo>
                  <a:pt x="2776154" y="1066800"/>
                </a:lnTo>
                <a:lnTo>
                  <a:pt x="2798176" y="1104900"/>
                </a:lnTo>
                <a:lnTo>
                  <a:pt x="2819249" y="1155700"/>
                </a:lnTo>
                <a:lnTo>
                  <a:pt x="2839418" y="1193800"/>
                </a:lnTo>
                <a:lnTo>
                  <a:pt x="2858730" y="1244600"/>
                </a:lnTo>
                <a:lnTo>
                  <a:pt x="2877233" y="1295400"/>
                </a:lnTo>
                <a:lnTo>
                  <a:pt x="2894972" y="1333500"/>
                </a:lnTo>
                <a:lnTo>
                  <a:pt x="2899227" y="1346200"/>
                </a:lnTo>
                <a:close/>
              </a:path>
              <a:path w="3353435" h="1587500">
                <a:moveTo>
                  <a:pt x="377899" y="901700"/>
                </a:moveTo>
                <a:lnTo>
                  <a:pt x="428649" y="901700"/>
                </a:lnTo>
                <a:lnTo>
                  <a:pt x="439995" y="889000"/>
                </a:lnTo>
                <a:lnTo>
                  <a:pt x="473168" y="850900"/>
                </a:lnTo>
                <a:lnTo>
                  <a:pt x="507650" y="812800"/>
                </a:lnTo>
                <a:lnTo>
                  <a:pt x="543409" y="774700"/>
                </a:lnTo>
                <a:lnTo>
                  <a:pt x="580413" y="736600"/>
                </a:lnTo>
                <a:lnTo>
                  <a:pt x="618630" y="711200"/>
                </a:lnTo>
                <a:lnTo>
                  <a:pt x="658029" y="673100"/>
                </a:lnTo>
                <a:lnTo>
                  <a:pt x="698577" y="647700"/>
                </a:lnTo>
                <a:lnTo>
                  <a:pt x="740244" y="622300"/>
                </a:lnTo>
                <a:lnTo>
                  <a:pt x="782997" y="596900"/>
                </a:lnTo>
                <a:lnTo>
                  <a:pt x="826804" y="571500"/>
                </a:lnTo>
                <a:lnTo>
                  <a:pt x="871635" y="546100"/>
                </a:lnTo>
                <a:lnTo>
                  <a:pt x="917456" y="520700"/>
                </a:lnTo>
                <a:lnTo>
                  <a:pt x="964238" y="495300"/>
                </a:lnTo>
                <a:lnTo>
                  <a:pt x="1011947" y="482600"/>
                </a:lnTo>
                <a:lnTo>
                  <a:pt x="1058976" y="457200"/>
                </a:lnTo>
                <a:lnTo>
                  <a:pt x="1300815" y="393700"/>
                </a:lnTo>
                <a:lnTo>
                  <a:pt x="1350166" y="393700"/>
                </a:lnTo>
                <a:lnTo>
                  <a:pt x="1449447" y="368300"/>
                </a:lnTo>
                <a:lnTo>
                  <a:pt x="1549160" y="368300"/>
                </a:lnTo>
                <a:lnTo>
                  <a:pt x="1599053" y="355600"/>
                </a:lnTo>
                <a:lnTo>
                  <a:pt x="1184952" y="355600"/>
                </a:lnTo>
                <a:lnTo>
                  <a:pt x="1230887" y="330200"/>
                </a:lnTo>
                <a:lnTo>
                  <a:pt x="1469200" y="266700"/>
                </a:lnTo>
                <a:lnTo>
                  <a:pt x="1518027" y="266700"/>
                </a:lnTo>
                <a:lnTo>
                  <a:pt x="1567055" y="254000"/>
                </a:lnTo>
                <a:lnTo>
                  <a:pt x="1616203" y="254000"/>
                </a:lnTo>
                <a:lnTo>
                  <a:pt x="1665391" y="241300"/>
                </a:lnTo>
                <a:lnTo>
                  <a:pt x="1276779" y="241300"/>
                </a:lnTo>
                <a:lnTo>
                  <a:pt x="1182630" y="266700"/>
                </a:lnTo>
                <a:lnTo>
                  <a:pt x="1136182" y="292100"/>
                </a:lnTo>
                <a:lnTo>
                  <a:pt x="1044687" y="317500"/>
                </a:lnTo>
                <a:lnTo>
                  <a:pt x="955258" y="368300"/>
                </a:lnTo>
                <a:lnTo>
                  <a:pt x="911392" y="381000"/>
                </a:lnTo>
                <a:lnTo>
                  <a:pt x="825504" y="431800"/>
                </a:lnTo>
                <a:lnTo>
                  <a:pt x="783542" y="457200"/>
                </a:lnTo>
                <a:lnTo>
                  <a:pt x="742273" y="482600"/>
                </a:lnTo>
                <a:lnTo>
                  <a:pt x="701727" y="508000"/>
                </a:lnTo>
                <a:lnTo>
                  <a:pt x="661934" y="546100"/>
                </a:lnTo>
                <a:lnTo>
                  <a:pt x="622923" y="571500"/>
                </a:lnTo>
                <a:lnTo>
                  <a:pt x="584724" y="596900"/>
                </a:lnTo>
                <a:lnTo>
                  <a:pt x="547367" y="635000"/>
                </a:lnTo>
                <a:lnTo>
                  <a:pt x="510880" y="660400"/>
                </a:lnTo>
                <a:lnTo>
                  <a:pt x="475294" y="698500"/>
                </a:lnTo>
                <a:lnTo>
                  <a:pt x="440638" y="736600"/>
                </a:lnTo>
                <a:lnTo>
                  <a:pt x="315443" y="736600"/>
                </a:lnTo>
                <a:lnTo>
                  <a:pt x="321033" y="762000"/>
                </a:lnTo>
                <a:lnTo>
                  <a:pt x="328717" y="812800"/>
                </a:lnTo>
                <a:lnTo>
                  <a:pt x="335824" y="863600"/>
                </a:lnTo>
                <a:lnTo>
                  <a:pt x="340344" y="876300"/>
                </a:lnTo>
                <a:lnTo>
                  <a:pt x="349730" y="876300"/>
                </a:lnTo>
                <a:lnTo>
                  <a:pt x="362682" y="889000"/>
                </a:lnTo>
                <a:lnTo>
                  <a:pt x="377899" y="901700"/>
                </a:lnTo>
                <a:close/>
              </a:path>
              <a:path w="3353435" h="1587500">
                <a:moveTo>
                  <a:pt x="1515574" y="304800"/>
                </a:moveTo>
                <a:lnTo>
                  <a:pt x="1821367" y="304800"/>
                </a:lnTo>
                <a:lnTo>
                  <a:pt x="1770342" y="292100"/>
                </a:lnTo>
                <a:lnTo>
                  <a:pt x="1563409" y="292100"/>
                </a:lnTo>
                <a:lnTo>
                  <a:pt x="1515574" y="304800"/>
                </a:lnTo>
                <a:close/>
              </a:path>
              <a:path w="3353435" h="1587500">
                <a:moveTo>
                  <a:pt x="1420176" y="317500"/>
                </a:moveTo>
                <a:lnTo>
                  <a:pt x="1922376" y="317500"/>
                </a:lnTo>
                <a:lnTo>
                  <a:pt x="1872054" y="304800"/>
                </a:lnTo>
                <a:lnTo>
                  <a:pt x="1467818" y="304800"/>
                </a:lnTo>
                <a:lnTo>
                  <a:pt x="1420176" y="317500"/>
                </a:lnTo>
                <a:close/>
              </a:path>
              <a:path w="3353435" h="1587500">
                <a:moveTo>
                  <a:pt x="2401505" y="584200"/>
                </a:moveTo>
                <a:lnTo>
                  <a:pt x="2509706" y="584200"/>
                </a:lnTo>
                <a:lnTo>
                  <a:pt x="2471834" y="558800"/>
                </a:lnTo>
                <a:lnTo>
                  <a:pt x="2432784" y="520700"/>
                </a:lnTo>
                <a:lnTo>
                  <a:pt x="2392563" y="495300"/>
                </a:lnTo>
                <a:lnTo>
                  <a:pt x="2351176" y="469900"/>
                </a:lnTo>
                <a:lnTo>
                  <a:pt x="2308628" y="444500"/>
                </a:lnTo>
                <a:lnTo>
                  <a:pt x="2215163" y="393700"/>
                </a:lnTo>
                <a:lnTo>
                  <a:pt x="2167589" y="381000"/>
                </a:lnTo>
                <a:lnTo>
                  <a:pt x="2119489" y="355600"/>
                </a:lnTo>
                <a:lnTo>
                  <a:pt x="1972308" y="317500"/>
                </a:lnTo>
                <a:lnTo>
                  <a:pt x="1372685" y="317500"/>
                </a:lnTo>
                <a:lnTo>
                  <a:pt x="1325381" y="330200"/>
                </a:lnTo>
                <a:lnTo>
                  <a:pt x="1278300" y="330200"/>
                </a:lnTo>
                <a:lnTo>
                  <a:pt x="1184952" y="355600"/>
                </a:lnTo>
                <a:lnTo>
                  <a:pt x="1845702" y="355600"/>
                </a:lnTo>
                <a:lnTo>
                  <a:pt x="1893772" y="368300"/>
                </a:lnTo>
                <a:lnTo>
                  <a:pt x="1941335" y="368300"/>
                </a:lnTo>
                <a:lnTo>
                  <a:pt x="2125953" y="419100"/>
                </a:lnTo>
                <a:lnTo>
                  <a:pt x="2170562" y="444500"/>
                </a:lnTo>
                <a:lnTo>
                  <a:pt x="2214496" y="457200"/>
                </a:lnTo>
                <a:lnTo>
                  <a:pt x="2257729" y="482600"/>
                </a:lnTo>
                <a:lnTo>
                  <a:pt x="2300232" y="508000"/>
                </a:lnTo>
                <a:lnTo>
                  <a:pt x="2341978" y="533400"/>
                </a:lnTo>
                <a:lnTo>
                  <a:pt x="2382197" y="571500"/>
                </a:lnTo>
                <a:lnTo>
                  <a:pt x="2401505" y="584200"/>
                </a:lnTo>
                <a:close/>
              </a:path>
              <a:path w="3353435" h="1587500">
                <a:moveTo>
                  <a:pt x="2911228" y="1574800"/>
                </a:moveTo>
                <a:lnTo>
                  <a:pt x="3077336" y="1574800"/>
                </a:lnTo>
                <a:lnTo>
                  <a:pt x="3077317" y="1562100"/>
                </a:lnTo>
                <a:lnTo>
                  <a:pt x="3067775" y="1536700"/>
                </a:lnTo>
                <a:lnTo>
                  <a:pt x="3058805" y="1511300"/>
                </a:lnTo>
                <a:lnTo>
                  <a:pt x="3096846" y="1473200"/>
                </a:lnTo>
                <a:lnTo>
                  <a:pt x="3133610" y="1435100"/>
                </a:lnTo>
                <a:lnTo>
                  <a:pt x="3169068" y="1397000"/>
                </a:lnTo>
                <a:lnTo>
                  <a:pt x="3203192" y="1358900"/>
                </a:lnTo>
                <a:lnTo>
                  <a:pt x="3235954" y="1320800"/>
                </a:lnTo>
                <a:lnTo>
                  <a:pt x="3267326" y="1282700"/>
                </a:lnTo>
                <a:lnTo>
                  <a:pt x="3297281" y="1231900"/>
                </a:lnTo>
                <a:lnTo>
                  <a:pt x="3325789" y="1193800"/>
                </a:lnTo>
                <a:lnTo>
                  <a:pt x="3352825" y="1143000"/>
                </a:lnTo>
                <a:lnTo>
                  <a:pt x="3353265" y="1104900"/>
                </a:lnTo>
                <a:lnTo>
                  <a:pt x="3323906" y="1092200"/>
                </a:lnTo>
                <a:lnTo>
                  <a:pt x="3284340" y="1079500"/>
                </a:lnTo>
                <a:lnTo>
                  <a:pt x="3254156" y="1092200"/>
                </a:lnTo>
                <a:lnTo>
                  <a:pt x="3247637" y="1104900"/>
                </a:lnTo>
                <a:lnTo>
                  <a:pt x="3240989" y="1117600"/>
                </a:lnTo>
                <a:lnTo>
                  <a:pt x="3234256" y="1130300"/>
                </a:lnTo>
                <a:lnTo>
                  <a:pt x="3227480" y="1143000"/>
                </a:lnTo>
                <a:lnTo>
                  <a:pt x="3176778" y="1143000"/>
                </a:lnTo>
                <a:lnTo>
                  <a:pt x="3164231" y="1155700"/>
                </a:lnTo>
                <a:lnTo>
                  <a:pt x="3131476" y="1193800"/>
                </a:lnTo>
                <a:lnTo>
                  <a:pt x="3099385" y="1231900"/>
                </a:lnTo>
                <a:lnTo>
                  <a:pt x="3067929" y="1270000"/>
                </a:lnTo>
                <a:lnTo>
                  <a:pt x="3037083" y="1308100"/>
                </a:lnTo>
                <a:lnTo>
                  <a:pt x="3006818" y="1346200"/>
                </a:lnTo>
                <a:lnTo>
                  <a:pt x="2899227" y="1346200"/>
                </a:lnTo>
                <a:lnTo>
                  <a:pt x="2911994" y="1384300"/>
                </a:lnTo>
                <a:lnTo>
                  <a:pt x="2928345" y="1435100"/>
                </a:lnTo>
                <a:lnTo>
                  <a:pt x="2794787" y="1435100"/>
                </a:lnTo>
                <a:lnTo>
                  <a:pt x="2828995" y="1447800"/>
                </a:lnTo>
                <a:lnTo>
                  <a:pt x="2488964" y="1447800"/>
                </a:lnTo>
                <a:lnTo>
                  <a:pt x="2534367" y="1460500"/>
                </a:lnTo>
                <a:lnTo>
                  <a:pt x="2580171" y="1485900"/>
                </a:lnTo>
                <a:lnTo>
                  <a:pt x="2911228" y="1574800"/>
                </a:lnTo>
                <a:close/>
              </a:path>
              <a:path w="3353435" h="1587500">
                <a:moveTo>
                  <a:pt x="2794787" y="1435100"/>
                </a:moveTo>
                <a:lnTo>
                  <a:pt x="2928345" y="1435100"/>
                </a:lnTo>
                <a:lnTo>
                  <a:pt x="2886375" y="1409700"/>
                </a:lnTo>
                <a:lnTo>
                  <a:pt x="2842695" y="1397000"/>
                </a:lnTo>
                <a:lnTo>
                  <a:pt x="2797643" y="1371600"/>
                </a:lnTo>
                <a:lnTo>
                  <a:pt x="2751556" y="1358900"/>
                </a:lnTo>
                <a:lnTo>
                  <a:pt x="2704770" y="1333500"/>
                </a:lnTo>
                <a:lnTo>
                  <a:pt x="2563583" y="1295400"/>
                </a:lnTo>
                <a:lnTo>
                  <a:pt x="2472136" y="1295400"/>
                </a:lnTo>
                <a:lnTo>
                  <a:pt x="2428225" y="1308100"/>
                </a:lnTo>
                <a:lnTo>
                  <a:pt x="2385972" y="1320800"/>
                </a:lnTo>
                <a:lnTo>
                  <a:pt x="2345712" y="1333500"/>
                </a:lnTo>
                <a:lnTo>
                  <a:pt x="2338478" y="1346200"/>
                </a:lnTo>
                <a:lnTo>
                  <a:pt x="2335569" y="1346200"/>
                </a:lnTo>
                <a:lnTo>
                  <a:pt x="2335365" y="1358900"/>
                </a:lnTo>
                <a:lnTo>
                  <a:pt x="2530272" y="1358900"/>
                </a:lnTo>
                <a:lnTo>
                  <a:pt x="2690940" y="1397000"/>
                </a:lnTo>
                <a:lnTo>
                  <a:pt x="2794787" y="1435100"/>
                </a:lnTo>
                <a:close/>
              </a:path>
              <a:path w="3353435" h="1587500">
                <a:moveTo>
                  <a:pt x="2488964" y="1447800"/>
                </a:moveTo>
                <a:lnTo>
                  <a:pt x="2777437" y="1447800"/>
                </a:lnTo>
                <a:lnTo>
                  <a:pt x="2726280" y="1435100"/>
                </a:lnTo>
                <a:lnTo>
                  <a:pt x="2675542" y="1435100"/>
                </a:lnTo>
                <a:lnTo>
                  <a:pt x="2575396" y="1409700"/>
                </a:lnTo>
                <a:lnTo>
                  <a:pt x="2526022" y="1384300"/>
                </a:lnTo>
                <a:lnTo>
                  <a:pt x="2477139" y="1371600"/>
                </a:lnTo>
                <a:lnTo>
                  <a:pt x="2530272" y="1358900"/>
                </a:lnTo>
                <a:lnTo>
                  <a:pt x="2334125" y="1358900"/>
                </a:lnTo>
                <a:lnTo>
                  <a:pt x="2336618" y="1371600"/>
                </a:lnTo>
                <a:lnTo>
                  <a:pt x="2343457" y="1371600"/>
                </a:lnTo>
                <a:lnTo>
                  <a:pt x="2355256" y="1384300"/>
                </a:lnTo>
                <a:lnTo>
                  <a:pt x="2399399" y="1397000"/>
                </a:lnTo>
                <a:lnTo>
                  <a:pt x="2488964" y="1447800"/>
                </a:lnTo>
                <a:close/>
              </a:path>
              <a:path w="3353435" h="1587500">
                <a:moveTo>
                  <a:pt x="2984728" y="1587500"/>
                </a:moveTo>
                <a:lnTo>
                  <a:pt x="3062099" y="1587500"/>
                </a:lnTo>
                <a:lnTo>
                  <a:pt x="3072006" y="1574800"/>
                </a:lnTo>
                <a:lnTo>
                  <a:pt x="2969658" y="1574800"/>
                </a:lnTo>
                <a:lnTo>
                  <a:pt x="2984728" y="1587500"/>
                </a:lnTo>
                <a:close/>
              </a:path>
              <a:path w="3353435" h="1587500">
                <a:moveTo>
                  <a:pt x="2940340" y="1587500"/>
                </a:moveTo>
                <a:lnTo>
                  <a:pt x="2955506" y="1587500"/>
                </a:lnTo>
                <a:lnTo>
                  <a:pt x="2969658" y="1574800"/>
                </a:lnTo>
                <a:lnTo>
                  <a:pt x="2925226" y="1574800"/>
                </a:lnTo>
                <a:lnTo>
                  <a:pt x="2940340" y="1587500"/>
                </a:lnTo>
                <a:close/>
              </a:path>
            </a:pathLst>
          </a:custGeom>
          <a:solidFill>
            <a:srgbClr val="FF6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953" y="1884056"/>
            <a:ext cx="12344399" cy="6515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2367" y="4086752"/>
            <a:ext cx="10023475" cy="342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32800"/>
              </a:lnSpc>
              <a:spcBef>
                <a:spcPts val="100"/>
              </a:spcBef>
              <a:tabLst>
                <a:tab pos="1314450" algn="l"/>
                <a:tab pos="2694940" algn="l"/>
                <a:tab pos="3598545" algn="l"/>
                <a:tab pos="4871720" algn="l"/>
                <a:tab pos="9512300" algn="l"/>
              </a:tabLst>
            </a:pPr>
            <a:r>
              <a:rPr sz="2400" spc="350" dirty="0">
                <a:latin typeface="Calibri"/>
                <a:cs typeface="Calibri"/>
              </a:rPr>
              <a:t>YOU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ARE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95" dirty="0">
                <a:latin typeface="Calibri"/>
                <a:cs typeface="Calibri"/>
              </a:rPr>
              <a:t>NOW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35" dirty="0">
                <a:latin typeface="Calibri"/>
                <a:cs typeface="Calibri"/>
              </a:rPr>
              <a:t>PART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60" dirty="0">
                <a:latin typeface="Calibri"/>
                <a:cs typeface="Calibri"/>
              </a:rPr>
              <a:t>OF</a:t>
            </a:r>
            <a:r>
              <a:rPr sz="2400" spc="195" dirty="0">
                <a:latin typeface="Calibri"/>
                <a:cs typeface="Calibri"/>
              </a:rPr>
              <a:t> THE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15" dirty="0">
                <a:latin typeface="Calibri"/>
                <a:cs typeface="Calibri"/>
              </a:rPr>
              <a:t>HUSKIE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FAMILY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60" dirty="0">
                <a:latin typeface="Calibri"/>
                <a:cs typeface="Calibri"/>
              </a:rPr>
              <a:t>OF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45" dirty="0">
                <a:latin typeface="Calibri"/>
                <a:cs typeface="Calibri"/>
              </a:rPr>
              <a:t>RESPECT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385" dirty="0">
                <a:latin typeface="Calibri"/>
                <a:cs typeface="Calibri"/>
              </a:rPr>
              <a:t>HONOR </a:t>
            </a:r>
            <a:r>
              <a:rPr sz="2400" spc="215" dirty="0">
                <a:latin typeface="Calibri"/>
                <a:cs typeface="Calibri"/>
              </a:rPr>
              <a:t>STRENGTH,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195" dirty="0">
                <a:latin typeface="Calibri"/>
                <a:cs typeface="Calibri"/>
              </a:rPr>
              <a:t>THE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45" dirty="0">
                <a:latin typeface="Calibri"/>
                <a:cs typeface="Calibri"/>
              </a:rPr>
              <a:t>YELLOW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35" dirty="0">
                <a:latin typeface="Calibri"/>
                <a:cs typeface="Calibri"/>
              </a:rPr>
              <a:t>TILED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20" dirty="0">
                <a:latin typeface="Calibri"/>
                <a:cs typeface="Calibri"/>
              </a:rPr>
              <a:t>HALLS,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95" dirty="0">
                <a:latin typeface="Calibri"/>
                <a:cs typeface="Calibri"/>
              </a:rPr>
              <a:t>THE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25" dirty="0">
                <a:latin typeface="Calibri"/>
                <a:cs typeface="Calibri"/>
              </a:rPr>
              <a:t>ROCK,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95" dirty="0">
                <a:latin typeface="Calibri"/>
                <a:cs typeface="Calibri"/>
              </a:rPr>
              <a:t>THE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MIRROR!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240" dirty="0">
                <a:latin typeface="Calibri"/>
                <a:cs typeface="Calibri"/>
              </a:rPr>
              <a:t>WE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25" dirty="0">
                <a:latin typeface="Calibri"/>
                <a:cs typeface="Calibri"/>
              </a:rPr>
              <a:t>WORK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60" dirty="0">
                <a:latin typeface="Calibri"/>
                <a:cs typeface="Calibri"/>
              </a:rPr>
              <a:t>HARD,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40" dirty="0">
                <a:latin typeface="Calibri"/>
                <a:cs typeface="Calibri"/>
              </a:rPr>
              <a:t>WE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ARE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20" dirty="0">
                <a:latin typeface="Calibri"/>
                <a:cs typeface="Calibri"/>
              </a:rPr>
              <a:t>KIND </a:t>
            </a:r>
            <a:r>
              <a:rPr sz="2400" spc="250" dirty="0">
                <a:latin typeface="Calibri"/>
                <a:cs typeface="Calibri"/>
              </a:rPr>
              <a:t>AND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40" dirty="0">
                <a:latin typeface="Calibri"/>
                <a:cs typeface="Calibri"/>
              </a:rPr>
              <a:t>WE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75" dirty="0">
                <a:latin typeface="Calibri"/>
                <a:cs typeface="Calibri"/>
              </a:rPr>
              <a:t>ARE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65" dirty="0">
                <a:latin typeface="Calibri"/>
                <a:cs typeface="Calibri"/>
              </a:rPr>
              <a:t>HUMBLE.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195" dirty="0">
                <a:latin typeface="Calibri"/>
                <a:cs typeface="Calibri"/>
              </a:rPr>
              <a:t>THERE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30" dirty="0">
                <a:latin typeface="Calibri"/>
                <a:cs typeface="Calibri"/>
              </a:rPr>
              <a:t>IS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455" dirty="0">
                <a:latin typeface="Calibri"/>
                <a:cs typeface="Calibri"/>
              </a:rPr>
              <a:t>NO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65" dirty="0">
                <a:latin typeface="Calibri"/>
                <a:cs typeface="Calibri"/>
              </a:rPr>
              <a:t>ENTITLEMENT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50" dirty="0">
                <a:latin typeface="Calibri"/>
                <a:cs typeface="Calibri"/>
              </a:rPr>
              <a:t>AND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430" dirty="0">
                <a:latin typeface="Calibri"/>
                <a:cs typeface="Calibri"/>
              </a:rPr>
              <a:t>NO </a:t>
            </a:r>
            <a:r>
              <a:rPr sz="2400" spc="320" dirty="0">
                <a:latin typeface="Calibri"/>
                <a:cs typeface="Calibri"/>
              </a:rPr>
              <a:t>COMPLACENCY.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195" dirty="0">
                <a:latin typeface="Calibri"/>
                <a:cs typeface="Calibri"/>
              </a:rPr>
              <a:t>THE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NEXT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65" dirty="0">
                <a:latin typeface="Calibri"/>
                <a:cs typeface="Calibri"/>
              </a:rPr>
              <a:t>4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YEARS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25" dirty="0">
                <a:latin typeface="Calibri"/>
                <a:cs typeface="Calibri"/>
              </a:rPr>
              <a:t>WILL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35" dirty="0">
                <a:latin typeface="Calibri"/>
                <a:cs typeface="Calibri"/>
              </a:rPr>
              <a:t>BE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195" dirty="0">
                <a:latin typeface="Calibri"/>
                <a:cs typeface="Calibri"/>
              </a:rPr>
              <a:t>THE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245" dirty="0">
                <a:latin typeface="Calibri"/>
                <a:cs typeface="Calibri"/>
              </a:rPr>
              <a:t>MOST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80" dirty="0">
                <a:latin typeface="Calibri"/>
                <a:cs typeface="Calibri"/>
              </a:rPr>
              <a:t>FULFILLING </a:t>
            </a:r>
            <a:r>
              <a:rPr sz="2400" spc="250" dirty="0">
                <a:latin typeface="Calibri"/>
                <a:cs typeface="Calibri"/>
              </a:rPr>
              <a:t>AND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95" dirty="0">
                <a:latin typeface="Calibri"/>
                <a:cs typeface="Calibri"/>
              </a:rPr>
              <a:t>THE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45" dirty="0">
                <a:latin typeface="Calibri"/>
                <a:cs typeface="Calibri"/>
              </a:rPr>
              <a:t>MOST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20" dirty="0">
                <a:latin typeface="Calibri"/>
                <a:cs typeface="Calibri"/>
              </a:rPr>
              <a:t>CHALLENGING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05" dirty="0">
                <a:latin typeface="Calibri"/>
                <a:cs typeface="Calibri"/>
              </a:rPr>
              <a:t>FOR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310" dirty="0">
                <a:latin typeface="Calibri"/>
                <a:cs typeface="Calibri"/>
              </a:rPr>
              <a:t>YOUR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STUDENT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50" dirty="0">
                <a:latin typeface="Calibri"/>
                <a:cs typeface="Calibri"/>
              </a:rPr>
              <a:t>AND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290" dirty="0">
                <a:latin typeface="Calibri"/>
                <a:cs typeface="Calibri"/>
              </a:rPr>
              <a:t>YOUR </a:t>
            </a:r>
            <a:r>
              <a:rPr sz="2400" spc="105" dirty="0">
                <a:latin typeface="Calibri"/>
                <a:cs typeface="Calibri"/>
              </a:rPr>
              <a:t>FAMILY.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240" dirty="0">
                <a:latin typeface="Calibri"/>
                <a:cs typeface="Calibri"/>
              </a:rPr>
              <a:t>WE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170" dirty="0">
                <a:latin typeface="Calibri"/>
                <a:cs typeface="Calibri"/>
              </a:rPr>
              <a:t>TAKE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155" dirty="0">
                <a:latin typeface="Calibri"/>
                <a:cs typeface="Calibri"/>
              </a:rPr>
              <a:t>THIS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315" dirty="0">
                <a:latin typeface="Calibri"/>
                <a:cs typeface="Calibri"/>
              </a:rPr>
              <a:t>JOURNEY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80" dirty="0">
                <a:latin typeface="Calibri"/>
                <a:cs typeface="Calibri"/>
              </a:rPr>
              <a:t>TOGETHER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50" dirty="0">
                <a:latin typeface="Calibri"/>
                <a:cs typeface="Calibri"/>
              </a:rPr>
              <a:t>AND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I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200" dirty="0">
                <a:latin typeface="Calibri"/>
                <a:cs typeface="Calibri"/>
              </a:rPr>
              <a:t>CAN’T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WAIT!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088" rIns="0" bIns="0" rtlCol="0">
            <a:spAutoFit/>
          </a:bodyPr>
          <a:lstStyle/>
          <a:p>
            <a:pPr marL="445008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CULTURE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51322" y="1031351"/>
            <a:ext cx="14242415" cy="8217534"/>
            <a:chOff x="2051322" y="1031351"/>
            <a:chExt cx="14242415" cy="821753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14775" y="1031351"/>
              <a:ext cx="3078724" cy="30733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322" y="7077187"/>
              <a:ext cx="2351930" cy="2171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1869" y="4121150"/>
            <a:ext cx="634428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100" dirty="0">
                <a:latin typeface="Arial Narrow"/>
                <a:cs typeface="Arial Narrow"/>
              </a:rPr>
              <a:t>QUESTIONS?</a:t>
            </a:r>
            <a:endParaRPr sz="9600">
              <a:latin typeface="Arial Narrow"/>
              <a:cs typeface="Arial Narro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8221" y="4955084"/>
            <a:ext cx="4158097" cy="43960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149" y="0"/>
            <a:ext cx="3353435" cy="1587500"/>
          </a:xfrm>
          <a:custGeom>
            <a:avLst/>
            <a:gdLst/>
            <a:ahLst/>
            <a:cxnLst/>
            <a:rect l="l" t="t" r="r" b="b"/>
            <a:pathLst>
              <a:path w="3353435" h="1587500">
                <a:moveTo>
                  <a:pt x="315441" y="736600"/>
                </a:moveTo>
                <a:lnTo>
                  <a:pt x="440636" y="736600"/>
                </a:lnTo>
                <a:lnTo>
                  <a:pt x="438038" y="685800"/>
                </a:lnTo>
                <a:lnTo>
                  <a:pt x="434524" y="635000"/>
                </a:lnTo>
                <a:lnTo>
                  <a:pt x="430008" y="584200"/>
                </a:lnTo>
                <a:lnTo>
                  <a:pt x="424404" y="546100"/>
                </a:lnTo>
                <a:lnTo>
                  <a:pt x="417625" y="495300"/>
                </a:lnTo>
                <a:lnTo>
                  <a:pt x="409586" y="444500"/>
                </a:lnTo>
                <a:lnTo>
                  <a:pt x="400200" y="393700"/>
                </a:lnTo>
                <a:lnTo>
                  <a:pt x="389381" y="355600"/>
                </a:lnTo>
                <a:lnTo>
                  <a:pt x="377044" y="304800"/>
                </a:lnTo>
                <a:lnTo>
                  <a:pt x="363100" y="266700"/>
                </a:lnTo>
                <a:lnTo>
                  <a:pt x="347466" y="215900"/>
                </a:lnTo>
                <a:lnTo>
                  <a:pt x="330053" y="177800"/>
                </a:lnTo>
                <a:lnTo>
                  <a:pt x="310777" y="127000"/>
                </a:lnTo>
                <a:lnTo>
                  <a:pt x="289551" y="88900"/>
                </a:lnTo>
                <a:lnTo>
                  <a:pt x="266288" y="50800"/>
                </a:lnTo>
                <a:lnTo>
                  <a:pt x="240904" y="12700"/>
                </a:lnTo>
                <a:lnTo>
                  <a:pt x="231655" y="0"/>
                </a:lnTo>
                <a:lnTo>
                  <a:pt x="130810" y="0"/>
                </a:lnTo>
                <a:lnTo>
                  <a:pt x="149047" y="25400"/>
                </a:lnTo>
                <a:lnTo>
                  <a:pt x="176052" y="63500"/>
                </a:lnTo>
                <a:lnTo>
                  <a:pt x="200409" y="114300"/>
                </a:lnTo>
                <a:lnTo>
                  <a:pt x="106397" y="114300"/>
                </a:lnTo>
                <a:lnTo>
                  <a:pt x="115053" y="127000"/>
                </a:lnTo>
                <a:lnTo>
                  <a:pt x="139031" y="165100"/>
                </a:lnTo>
                <a:lnTo>
                  <a:pt x="163232" y="215900"/>
                </a:lnTo>
                <a:lnTo>
                  <a:pt x="185381" y="266700"/>
                </a:lnTo>
                <a:lnTo>
                  <a:pt x="205600" y="317500"/>
                </a:lnTo>
                <a:lnTo>
                  <a:pt x="224013" y="355600"/>
                </a:lnTo>
                <a:lnTo>
                  <a:pt x="240743" y="406400"/>
                </a:lnTo>
                <a:lnTo>
                  <a:pt x="255911" y="457200"/>
                </a:lnTo>
                <a:lnTo>
                  <a:pt x="269642" y="520700"/>
                </a:lnTo>
                <a:lnTo>
                  <a:pt x="282058" y="571500"/>
                </a:lnTo>
                <a:lnTo>
                  <a:pt x="293282" y="622300"/>
                </a:lnTo>
                <a:lnTo>
                  <a:pt x="303437" y="673100"/>
                </a:lnTo>
                <a:lnTo>
                  <a:pt x="312646" y="723900"/>
                </a:lnTo>
                <a:lnTo>
                  <a:pt x="315441" y="736600"/>
                </a:lnTo>
                <a:close/>
              </a:path>
              <a:path w="3353435" h="1587500">
                <a:moveTo>
                  <a:pt x="106397" y="114300"/>
                </a:moveTo>
                <a:lnTo>
                  <a:pt x="200409" y="114300"/>
                </a:lnTo>
                <a:lnTo>
                  <a:pt x="168733" y="63500"/>
                </a:lnTo>
                <a:lnTo>
                  <a:pt x="134274" y="25400"/>
                </a:lnTo>
                <a:lnTo>
                  <a:pt x="104222" y="0"/>
                </a:lnTo>
                <a:lnTo>
                  <a:pt x="0" y="0"/>
                </a:lnTo>
                <a:lnTo>
                  <a:pt x="30721" y="25400"/>
                </a:lnTo>
                <a:lnTo>
                  <a:pt x="61013" y="63500"/>
                </a:lnTo>
                <a:lnTo>
                  <a:pt x="89085" y="88900"/>
                </a:lnTo>
                <a:lnTo>
                  <a:pt x="106397" y="114300"/>
                </a:lnTo>
                <a:close/>
              </a:path>
              <a:path w="3353435" h="1587500">
                <a:moveTo>
                  <a:pt x="1518084" y="203200"/>
                </a:moveTo>
                <a:lnTo>
                  <a:pt x="1924219" y="203200"/>
                </a:lnTo>
                <a:lnTo>
                  <a:pt x="1873269" y="190500"/>
                </a:lnTo>
                <a:lnTo>
                  <a:pt x="1567127" y="190500"/>
                </a:lnTo>
                <a:lnTo>
                  <a:pt x="1518084" y="203200"/>
                </a:lnTo>
                <a:close/>
              </a:path>
              <a:path w="3353435" h="1587500">
                <a:moveTo>
                  <a:pt x="2899225" y="1346200"/>
                </a:moveTo>
                <a:lnTo>
                  <a:pt x="3006816" y="1346200"/>
                </a:lnTo>
                <a:lnTo>
                  <a:pt x="2990245" y="1308100"/>
                </a:lnTo>
                <a:lnTo>
                  <a:pt x="2973193" y="1257300"/>
                </a:lnTo>
                <a:lnTo>
                  <a:pt x="2955602" y="1206500"/>
                </a:lnTo>
                <a:lnTo>
                  <a:pt x="2937419" y="1168400"/>
                </a:lnTo>
                <a:lnTo>
                  <a:pt x="2918585" y="1117600"/>
                </a:lnTo>
                <a:lnTo>
                  <a:pt x="2899045" y="1066800"/>
                </a:lnTo>
                <a:lnTo>
                  <a:pt x="2878743" y="1028700"/>
                </a:lnTo>
                <a:lnTo>
                  <a:pt x="2857622" y="977900"/>
                </a:lnTo>
                <a:lnTo>
                  <a:pt x="2835627" y="939800"/>
                </a:lnTo>
                <a:lnTo>
                  <a:pt x="2812701" y="889000"/>
                </a:lnTo>
                <a:lnTo>
                  <a:pt x="2788789" y="850900"/>
                </a:lnTo>
                <a:lnTo>
                  <a:pt x="2763527" y="800100"/>
                </a:lnTo>
                <a:lnTo>
                  <a:pt x="2737031" y="762000"/>
                </a:lnTo>
                <a:lnTo>
                  <a:pt x="2709269" y="711200"/>
                </a:lnTo>
                <a:lnTo>
                  <a:pt x="2680211" y="673100"/>
                </a:lnTo>
                <a:lnTo>
                  <a:pt x="2649823" y="635000"/>
                </a:lnTo>
                <a:lnTo>
                  <a:pt x="2618075" y="596900"/>
                </a:lnTo>
                <a:lnTo>
                  <a:pt x="2584935" y="558800"/>
                </a:lnTo>
                <a:lnTo>
                  <a:pt x="2550371" y="520700"/>
                </a:lnTo>
                <a:lnTo>
                  <a:pt x="2514352" y="482600"/>
                </a:lnTo>
                <a:lnTo>
                  <a:pt x="2476846" y="444500"/>
                </a:lnTo>
                <a:lnTo>
                  <a:pt x="2437821" y="419100"/>
                </a:lnTo>
                <a:lnTo>
                  <a:pt x="2397246" y="381000"/>
                </a:lnTo>
                <a:lnTo>
                  <a:pt x="2355090" y="355600"/>
                </a:lnTo>
                <a:lnTo>
                  <a:pt x="2310806" y="330200"/>
                </a:lnTo>
                <a:lnTo>
                  <a:pt x="2265404" y="304800"/>
                </a:lnTo>
                <a:lnTo>
                  <a:pt x="2218979" y="279400"/>
                </a:lnTo>
                <a:lnTo>
                  <a:pt x="2171626" y="266700"/>
                </a:lnTo>
                <a:lnTo>
                  <a:pt x="2123437" y="241300"/>
                </a:lnTo>
                <a:lnTo>
                  <a:pt x="1974805" y="203200"/>
                </a:lnTo>
                <a:lnTo>
                  <a:pt x="1469263" y="203200"/>
                </a:lnTo>
                <a:lnTo>
                  <a:pt x="1420692" y="215900"/>
                </a:lnTo>
                <a:lnTo>
                  <a:pt x="1372401" y="215900"/>
                </a:lnTo>
                <a:lnTo>
                  <a:pt x="1276777" y="241300"/>
                </a:lnTo>
                <a:lnTo>
                  <a:pt x="1812390" y="241300"/>
                </a:lnTo>
                <a:lnTo>
                  <a:pt x="1860935" y="254000"/>
                </a:lnTo>
                <a:lnTo>
                  <a:pt x="1909118" y="254000"/>
                </a:lnTo>
                <a:lnTo>
                  <a:pt x="2004078" y="279400"/>
                </a:lnTo>
                <a:lnTo>
                  <a:pt x="2050695" y="279400"/>
                </a:lnTo>
                <a:lnTo>
                  <a:pt x="2096628" y="304800"/>
                </a:lnTo>
                <a:lnTo>
                  <a:pt x="2186125" y="330200"/>
                </a:lnTo>
                <a:lnTo>
                  <a:pt x="2229527" y="355600"/>
                </a:lnTo>
                <a:lnTo>
                  <a:pt x="2271926" y="381000"/>
                </a:lnTo>
                <a:lnTo>
                  <a:pt x="2313239" y="406400"/>
                </a:lnTo>
                <a:lnTo>
                  <a:pt x="2353388" y="431800"/>
                </a:lnTo>
                <a:lnTo>
                  <a:pt x="2392291" y="469900"/>
                </a:lnTo>
                <a:lnTo>
                  <a:pt x="2423321" y="495300"/>
                </a:lnTo>
                <a:lnTo>
                  <a:pt x="2453199" y="520700"/>
                </a:lnTo>
                <a:lnTo>
                  <a:pt x="2481976" y="558800"/>
                </a:lnTo>
                <a:lnTo>
                  <a:pt x="2509704" y="584200"/>
                </a:lnTo>
                <a:lnTo>
                  <a:pt x="2401502" y="584200"/>
                </a:lnTo>
                <a:lnTo>
                  <a:pt x="2420810" y="596900"/>
                </a:lnTo>
                <a:lnTo>
                  <a:pt x="2457870" y="635000"/>
                </a:lnTo>
                <a:lnTo>
                  <a:pt x="2493420" y="660400"/>
                </a:lnTo>
                <a:lnTo>
                  <a:pt x="2527507" y="698500"/>
                </a:lnTo>
                <a:lnTo>
                  <a:pt x="2560177" y="736600"/>
                </a:lnTo>
                <a:lnTo>
                  <a:pt x="2591478" y="774700"/>
                </a:lnTo>
                <a:lnTo>
                  <a:pt x="2621456" y="812800"/>
                </a:lnTo>
                <a:lnTo>
                  <a:pt x="2650158" y="850900"/>
                </a:lnTo>
                <a:lnTo>
                  <a:pt x="2677630" y="889000"/>
                </a:lnTo>
                <a:lnTo>
                  <a:pt x="2703918" y="939800"/>
                </a:lnTo>
                <a:lnTo>
                  <a:pt x="2729070" y="977900"/>
                </a:lnTo>
                <a:lnTo>
                  <a:pt x="2753133" y="1016000"/>
                </a:lnTo>
                <a:lnTo>
                  <a:pt x="2776152" y="1066800"/>
                </a:lnTo>
                <a:lnTo>
                  <a:pt x="2798174" y="1104900"/>
                </a:lnTo>
                <a:lnTo>
                  <a:pt x="2819247" y="1155700"/>
                </a:lnTo>
                <a:lnTo>
                  <a:pt x="2839416" y="1193800"/>
                </a:lnTo>
                <a:lnTo>
                  <a:pt x="2858728" y="1244600"/>
                </a:lnTo>
                <a:lnTo>
                  <a:pt x="2877230" y="1295400"/>
                </a:lnTo>
                <a:lnTo>
                  <a:pt x="2894969" y="1333500"/>
                </a:lnTo>
                <a:lnTo>
                  <a:pt x="2899225" y="1346200"/>
                </a:lnTo>
                <a:close/>
              </a:path>
              <a:path w="3353435" h="1587500">
                <a:moveTo>
                  <a:pt x="377897" y="901700"/>
                </a:moveTo>
                <a:lnTo>
                  <a:pt x="428647" y="901700"/>
                </a:lnTo>
                <a:lnTo>
                  <a:pt x="439993" y="889000"/>
                </a:lnTo>
                <a:lnTo>
                  <a:pt x="473166" y="850900"/>
                </a:lnTo>
                <a:lnTo>
                  <a:pt x="507648" y="812800"/>
                </a:lnTo>
                <a:lnTo>
                  <a:pt x="543407" y="774700"/>
                </a:lnTo>
                <a:lnTo>
                  <a:pt x="580411" y="736600"/>
                </a:lnTo>
                <a:lnTo>
                  <a:pt x="618628" y="711200"/>
                </a:lnTo>
                <a:lnTo>
                  <a:pt x="658026" y="673100"/>
                </a:lnTo>
                <a:lnTo>
                  <a:pt x="698575" y="647700"/>
                </a:lnTo>
                <a:lnTo>
                  <a:pt x="740241" y="622300"/>
                </a:lnTo>
                <a:lnTo>
                  <a:pt x="782994" y="596900"/>
                </a:lnTo>
                <a:lnTo>
                  <a:pt x="826802" y="571500"/>
                </a:lnTo>
                <a:lnTo>
                  <a:pt x="871632" y="546100"/>
                </a:lnTo>
                <a:lnTo>
                  <a:pt x="917454" y="520700"/>
                </a:lnTo>
                <a:lnTo>
                  <a:pt x="964235" y="495300"/>
                </a:lnTo>
                <a:lnTo>
                  <a:pt x="1011944" y="482600"/>
                </a:lnTo>
                <a:lnTo>
                  <a:pt x="1058974" y="457200"/>
                </a:lnTo>
                <a:lnTo>
                  <a:pt x="1300812" y="393700"/>
                </a:lnTo>
                <a:lnTo>
                  <a:pt x="1350164" y="393700"/>
                </a:lnTo>
                <a:lnTo>
                  <a:pt x="1449445" y="368300"/>
                </a:lnTo>
                <a:lnTo>
                  <a:pt x="1549158" y="368300"/>
                </a:lnTo>
                <a:lnTo>
                  <a:pt x="1599051" y="355600"/>
                </a:lnTo>
                <a:lnTo>
                  <a:pt x="1184949" y="355600"/>
                </a:lnTo>
                <a:lnTo>
                  <a:pt x="1230885" y="330200"/>
                </a:lnTo>
                <a:lnTo>
                  <a:pt x="1469198" y="266700"/>
                </a:lnTo>
                <a:lnTo>
                  <a:pt x="1518025" y="266700"/>
                </a:lnTo>
                <a:lnTo>
                  <a:pt x="1567053" y="254000"/>
                </a:lnTo>
                <a:lnTo>
                  <a:pt x="1616201" y="254000"/>
                </a:lnTo>
                <a:lnTo>
                  <a:pt x="1665389" y="241300"/>
                </a:lnTo>
                <a:lnTo>
                  <a:pt x="1276777" y="241300"/>
                </a:lnTo>
                <a:lnTo>
                  <a:pt x="1182628" y="266700"/>
                </a:lnTo>
                <a:lnTo>
                  <a:pt x="1136180" y="292100"/>
                </a:lnTo>
                <a:lnTo>
                  <a:pt x="1044685" y="317500"/>
                </a:lnTo>
                <a:lnTo>
                  <a:pt x="955256" y="368300"/>
                </a:lnTo>
                <a:lnTo>
                  <a:pt x="911390" y="381000"/>
                </a:lnTo>
                <a:lnTo>
                  <a:pt x="825502" y="431800"/>
                </a:lnTo>
                <a:lnTo>
                  <a:pt x="783539" y="457200"/>
                </a:lnTo>
                <a:lnTo>
                  <a:pt x="742270" y="482600"/>
                </a:lnTo>
                <a:lnTo>
                  <a:pt x="701725" y="508000"/>
                </a:lnTo>
                <a:lnTo>
                  <a:pt x="661932" y="546100"/>
                </a:lnTo>
                <a:lnTo>
                  <a:pt x="622921" y="571500"/>
                </a:lnTo>
                <a:lnTo>
                  <a:pt x="584722" y="596900"/>
                </a:lnTo>
                <a:lnTo>
                  <a:pt x="547365" y="635000"/>
                </a:lnTo>
                <a:lnTo>
                  <a:pt x="510878" y="660400"/>
                </a:lnTo>
                <a:lnTo>
                  <a:pt x="475292" y="698500"/>
                </a:lnTo>
                <a:lnTo>
                  <a:pt x="440636" y="736600"/>
                </a:lnTo>
                <a:lnTo>
                  <a:pt x="315441" y="736600"/>
                </a:lnTo>
                <a:lnTo>
                  <a:pt x="321031" y="762000"/>
                </a:lnTo>
                <a:lnTo>
                  <a:pt x="328715" y="812800"/>
                </a:lnTo>
                <a:lnTo>
                  <a:pt x="335822" y="863600"/>
                </a:lnTo>
                <a:lnTo>
                  <a:pt x="340342" y="876300"/>
                </a:lnTo>
                <a:lnTo>
                  <a:pt x="349728" y="876300"/>
                </a:lnTo>
                <a:lnTo>
                  <a:pt x="362680" y="889000"/>
                </a:lnTo>
                <a:lnTo>
                  <a:pt x="377897" y="901700"/>
                </a:lnTo>
                <a:close/>
              </a:path>
              <a:path w="3353435" h="1587500">
                <a:moveTo>
                  <a:pt x="1515572" y="304800"/>
                </a:moveTo>
                <a:lnTo>
                  <a:pt x="1821364" y="304800"/>
                </a:lnTo>
                <a:lnTo>
                  <a:pt x="1770340" y="292100"/>
                </a:lnTo>
                <a:lnTo>
                  <a:pt x="1563406" y="292100"/>
                </a:lnTo>
                <a:lnTo>
                  <a:pt x="1515572" y="304800"/>
                </a:lnTo>
                <a:close/>
              </a:path>
              <a:path w="3353435" h="1587500">
                <a:moveTo>
                  <a:pt x="1420174" y="317500"/>
                </a:moveTo>
                <a:lnTo>
                  <a:pt x="1922374" y="317500"/>
                </a:lnTo>
                <a:lnTo>
                  <a:pt x="1872051" y="304800"/>
                </a:lnTo>
                <a:lnTo>
                  <a:pt x="1467816" y="304800"/>
                </a:lnTo>
                <a:lnTo>
                  <a:pt x="1420174" y="317500"/>
                </a:lnTo>
                <a:close/>
              </a:path>
              <a:path w="3353435" h="1587500">
                <a:moveTo>
                  <a:pt x="2401502" y="584200"/>
                </a:moveTo>
                <a:lnTo>
                  <a:pt x="2509704" y="584200"/>
                </a:lnTo>
                <a:lnTo>
                  <a:pt x="2471832" y="558800"/>
                </a:lnTo>
                <a:lnTo>
                  <a:pt x="2432782" y="520700"/>
                </a:lnTo>
                <a:lnTo>
                  <a:pt x="2392561" y="495300"/>
                </a:lnTo>
                <a:lnTo>
                  <a:pt x="2351173" y="469900"/>
                </a:lnTo>
                <a:lnTo>
                  <a:pt x="2308625" y="444500"/>
                </a:lnTo>
                <a:lnTo>
                  <a:pt x="2215160" y="393700"/>
                </a:lnTo>
                <a:lnTo>
                  <a:pt x="2167586" y="381000"/>
                </a:lnTo>
                <a:lnTo>
                  <a:pt x="2119487" y="355600"/>
                </a:lnTo>
                <a:lnTo>
                  <a:pt x="1972306" y="317500"/>
                </a:lnTo>
                <a:lnTo>
                  <a:pt x="1372683" y="317500"/>
                </a:lnTo>
                <a:lnTo>
                  <a:pt x="1325379" y="330200"/>
                </a:lnTo>
                <a:lnTo>
                  <a:pt x="1278298" y="330200"/>
                </a:lnTo>
                <a:lnTo>
                  <a:pt x="1184949" y="355600"/>
                </a:lnTo>
                <a:lnTo>
                  <a:pt x="1845700" y="355600"/>
                </a:lnTo>
                <a:lnTo>
                  <a:pt x="1893770" y="368300"/>
                </a:lnTo>
                <a:lnTo>
                  <a:pt x="1941332" y="368300"/>
                </a:lnTo>
                <a:lnTo>
                  <a:pt x="2125951" y="419100"/>
                </a:lnTo>
                <a:lnTo>
                  <a:pt x="2170559" y="444500"/>
                </a:lnTo>
                <a:lnTo>
                  <a:pt x="2214494" y="457200"/>
                </a:lnTo>
                <a:lnTo>
                  <a:pt x="2257726" y="482600"/>
                </a:lnTo>
                <a:lnTo>
                  <a:pt x="2300230" y="508000"/>
                </a:lnTo>
                <a:lnTo>
                  <a:pt x="2341976" y="533400"/>
                </a:lnTo>
                <a:lnTo>
                  <a:pt x="2382194" y="571500"/>
                </a:lnTo>
                <a:lnTo>
                  <a:pt x="2401502" y="584200"/>
                </a:lnTo>
                <a:close/>
              </a:path>
              <a:path w="3353435" h="1587500">
                <a:moveTo>
                  <a:pt x="2911225" y="1574800"/>
                </a:moveTo>
                <a:lnTo>
                  <a:pt x="3077334" y="1574800"/>
                </a:lnTo>
                <a:lnTo>
                  <a:pt x="3077314" y="1562100"/>
                </a:lnTo>
                <a:lnTo>
                  <a:pt x="3067773" y="1536700"/>
                </a:lnTo>
                <a:lnTo>
                  <a:pt x="3058803" y="1511300"/>
                </a:lnTo>
                <a:lnTo>
                  <a:pt x="3096844" y="1473200"/>
                </a:lnTo>
                <a:lnTo>
                  <a:pt x="3133608" y="1435100"/>
                </a:lnTo>
                <a:lnTo>
                  <a:pt x="3169065" y="1397000"/>
                </a:lnTo>
                <a:lnTo>
                  <a:pt x="3203189" y="1358900"/>
                </a:lnTo>
                <a:lnTo>
                  <a:pt x="3235951" y="1320800"/>
                </a:lnTo>
                <a:lnTo>
                  <a:pt x="3267324" y="1282700"/>
                </a:lnTo>
                <a:lnTo>
                  <a:pt x="3297278" y="1231900"/>
                </a:lnTo>
                <a:lnTo>
                  <a:pt x="3325787" y="1193800"/>
                </a:lnTo>
                <a:lnTo>
                  <a:pt x="3352822" y="1143000"/>
                </a:lnTo>
                <a:lnTo>
                  <a:pt x="3353263" y="1104900"/>
                </a:lnTo>
                <a:lnTo>
                  <a:pt x="3323904" y="1092200"/>
                </a:lnTo>
                <a:lnTo>
                  <a:pt x="3284338" y="1079500"/>
                </a:lnTo>
                <a:lnTo>
                  <a:pt x="3254154" y="1092200"/>
                </a:lnTo>
                <a:lnTo>
                  <a:pt x="3247635" y="1104900"/>
                </a:lnTo>
                <a:lnTo>
                  <a:pt x="3240987" y="1117600"/>
                </a:lnTo>
                <a:lnTo>
                  <a:pt x="3234254" y="1130300"/>
                </a:lnTo>
                <a:lnTo>
                  <a:pt x="3227478" y="1143000"/>
                </a:lnTo>
                <a:lnTo>
                  <a:pt x="3176775" y="1143000"/>
                </a:lnTo>
                <a:lnTo>
                  <a:pt x="3164229" y="1155700"/>
                </a:lnTo>
                <a:lnTo>
                  <a:pt x="3131474" y="1193800"/>
                </a:lnTo>
                <a:lnTo>
                  <a:pt x="3099382" y="1231900"/>
                </a:lnTo>
                <a:lnTo>
                  <a:pt x="3067927" y="1270000"/>
                </a:lnTo>
                <a:lnTo>
                  <a:pt x="3037081" y="1308100"/>
                </a:lnTo>
                <a:lnTo>
                  <a:pt x="3006816" y="1346200"/>
                </a:lnTo>
                <a:lnTo>
                  <a:pt x="2899225" y="1346200"/>
                </a:lnTo>
                <a:lnTo>
                  <a:pt x="2911991" y="1384300"/>
                </a:lnTo>
                <a:lnTo>
                  <a:pt x="2928343" y="1435100"/>
                </a:lnTo>
                <a:lnTo>
                  <a:pt x="2794785" y="1435100"/>
                </a:lnTo>
                <a:lnTo>
                  <a:pt x="2828993" y="1447800"/>
                </a:lnTo>
                <a:lnTo>
                  <a:pt x="2488962" y="1447800"/>
                </a:lnTo>
                <a:lnTo>
                  <a:pt x="2534365" y="1460500"/>
                </a:lnTo>
                <a:lnTo>
                  <a:pt x="2580169" y="1485900"/>
                </a:lnTo>
                <a:lnTo>
                  <a:pt x="2911225" y="1574800"/>
                </a:lnTo>
                <a:close/>
              </a:path>
              <a:path w="3353435" h="1587500">
                <a:moveTo>
                  <a:pt x="2794785" y="1435100"/>
                </a:moveTo>
                <a:lnTo>
                  <a:pt x="2928343" y="1435100"/>
                </a:lnTo>
                <a:lnTo>
                  <a:pt x="2886372" y="1409700"/>
                </a:lnTo>
                <a:lnTo>
                  <a:pt x="2842693" y="1397000"/>
                </a:lnTo>
                <a:lnTo>
                  <a:pt x="2797641" y="1371600"/>
                </a:lnTo>
                <a:lnTo>
                  <a:pt x="2751554" y="1358900"/>
                </a:lnTo>
                <a:lnTo>
                  <a:pt x="2704767" y="1333500"/>
                </a:lnTo>
                <a:lnTo>
                  <a:pt x="2563581" y="1295400"/>
                </a:lnTo>
                <a:lnTo>
                  <a:pt x="2472134" y="1295400"/>
                </a:lnTo>
                <a:lnTo>
                  <a:pt x="2428223" y="1308100"/>
                </a:lnTo>
                <a:lnTo>
                  <a:pt x="2385969" y="1320800"/>
                </a:lnTo>
                <a:lnTo>
                  <a:pt x="2345710" y="1333500"/>
                </a:lnTo>
                <a:lnTo>
                  <a:pt x="2338476" y="1346200"/>
                </a:lnTo>
                <a:lnTo>
                  <a:pt x="2335566" y="1346200"/>
                </a:lnTo>
                <a:lnTo>
                  <a:pt x="2335362" y="1358900"/>
                </a:lnTo>
                <a:lnTo>
                  <a:pt x="2530270" y="1358900"/>
                </a:lnTo>
                <a:lnTo>
                  <a:pt x="2690938" y="1397000"/>
                </a:lnTo>
                <a:lnTo>
                  <a:pt x="2794785" y="1435100"/>
                </a:lnTo>
                <a:close/>
              </a:path>
              <a:path w="3353435" h="1587500">
                <a:moveTo>
                  <a:pt x="2488962" y="1447800"/>
                </a:moveTo>
                <a:lnTo>
                  <a:pt x="2777435" y="1447800"/>
                </a:lnTo>
                <a:lnTo>
                  <a:pt x="2726278" y="1435100"/>
                </a:lnTo>
                <a:lnTo>
                  <a:pt x="2675540" y="1435100"/>
                </a:lnTo>
                <a:lnTo>
                  <a:pt x="2575394" y="1409700"/>
                </a:lnTo>
                <a:lnTo>
                  <a:pt x="2526020" y="1384300"/>
                </a:lnTo>
                <a:lnTo>
                  <a:pt x="2477137" y="1371600"/>
                </a:lnTo>
                <a:lnTo>
                  <a:pt x="2530270" y="1358900"/>
                </a:lnTo>
                <a:lnTo>
                  <a:pt x="2334122" y="1358900"/>
                </a:lnTo>
                <a:lnTo>
                  <a:pt x="2336616" y="1371600"/>
                </a:lnTo>
                <a:lnTo>
                  <a:pt x="2343455" y="1371600"/>
                </a:lnTo>
                <a:lnTo>
                  <a:pt x="2355254" y="1384300"/>
                </a:lnTo>
                <a:lnTo>
                  <a:pt x="2399397" y="1397000"/>
                </a:lnTo>
                <a:lnTo>
                  <a:pt x="2488962" y="1447800"/>
                </a:lnTo>
                <a:close/>
              </a:path>
              <a:path w="3353435" h="1587500">
                <a:moveTo>
                  <a:pt x="2984725" y="1587500"/>
                </a:moveTo>
                <a:lnTo>
                  <a:pt x="3062096" y="1587500"/>
                </a:lnTo>
                <a:lnTo>
                  <a:pt x="3072004" y="1574800"/>
                </a:lnTo>
                <a:lnTo>
                  <a:pt x="2969655" y="1574800"/>
                </a:lnTo>
                <a:lnTo>
                  <a:pt x="2984725" y="1587500"/>
                </a:lnTo>
                <a:close/>
              </a:path>
              <a:path w="3353435" h="1587500">
                <a:moveTo>
                  <a:pt x="2940338" y="1587500"/>
                </a:moveTo>
                <a:lnTo>
                  <a:pt x="2955504" y="1587500"/>
                </a:lnTo>
                <a:lnTo>
                  <a:pt x="2969655" y="1574800"/>
                </a:lnTo>
                <a:lnTo>
                  <a:pt x="2925224" y="1574800"/>
                </a:lnTo>
                <a:lnTo>
                  <a:pt x="2940338" y="1587500"/>
                </a:lnTo>
                <a:close/>
              </a:path>
            </a:pathLst>
          </a:custGeom>
          <a:solidFill>
            <a:srgbClr val="FF6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953" y="1884055"/>
            <a:ext cx="12344399" cy="6515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44003" y="4815413"/>
            <a:ext cx="4799965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2800"/>
              </a:lnSpc>
              <a:spcBef>
                <a:spcPts val="100"/>
              </a:spcBef>
            </a:pPr>
            <a:r>
              <a:rPr sz="2400" spc="110" dirty="0">
                <a:latin typeface="Calibri"/>
                <a:cs typeface="Calibri"/>
                <a:hlinkClick r:id="rId3"/>
              </a:rPr>
              <a:t>www.rhshuskies.com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lang="en-US" sz="2400" spc="140" dirty="0">
                <a:latin typeface="Calibri"/>
                <a:cs typeface="Calibri"/>
                <a:hlinkClick r:id="rId4"/>
              </a:rPr>
              <a:t>mnakashima</a:t>
            </a:r>
            <a:r>
              <a:rPr sz="2400" spc="140" dirty="0">
                <a:latin typeface="Calibri"/>
                <a:cs typeface="Calibri"/>
                <a:hlinkClick r:id="rId4"/>
              </a:rPr>
              <a:t>@washoeschools.net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155" dirty="0">
                <a:latin typeface="Calibri"/>
                <a:cs typeface="Calibri"/>
                <a:hlinkClick r:id="rId5"/>
              </a:rPr>
              <a:t>renohighboosterclub@gmail.com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245" dirty="0">
                <a:latin typeface="Calibri"/>
                <a:cs typeface="Calibri"/>
              </a:rPr>
              <a:t>775-</a:t>
            </a:r>
            <a:r>
              <a:rPr sz="2400" spc="275" dirty="0">
                <a:latin typeface="Calibri"/>
                <a:cs typeface="Calibri"/>
              </a:rPr>
              <a:t>333-</a:t>
            </a:r>
            <a:r>
              <a:rPr sz="2400" spc="345" dirty="0">
                <a:latin typeface="Calibri"/>
                <a:cs typeface="Calibri"/>
              </a:rPr>
              <a:t>5050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9277" rIns="0" bIns="0" rtlCol="0">
            <a:spAutoFit/>
          </a:bodyPr>
          <a:lstStyle/>
          <a:p>
            <a:pPr marL="4662805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Contacts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51322" y="1031351"/>
            <a:ext cx="14242415" cy="8217534"/>
            <a:chOff x="2051322" y="1031351"/>
            <a:chExt cx="14242415" cy="8217534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14775" y="1031351"/>
              <a:ext cx="3078724" cy="30733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1322" y="7077184"/>
              <a:ext cx="2351930" cy="21716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891145" cy="10287000"/>
            <a:chOff x="0" y="0"/>
            <a:chExt cx="789114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442558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87242" y="627041"/>
              <a:ext cx="4904105" cy="1930400"/>
            </a:xfrm>
            <a:custGeom>
              <a:avLst/>
              <a:gdLst/>
              <a:ahLst/>
              <a:cxnLst/>
              <a:rect l="l" t="t" r="r" b="b"/>
              <a:pathLst>
                <a:path w="4904105" h="1930400">
                  <a:moveTo>
                    <a:pt x="1865934" y="1079500"/>
                  </a:moveTo>
                  <a:lnTo>
                    <a:pt x="1991129" y="1079500"/>
                  </a:lnTo>
                  <a:lnTo>
                    <a:pt x="1988531" y="1028700"/>
                  </a:lnTo>
                  <a:lnTo>
                    <a:pt x="1985017" y="977900"/>
                  </a:lnTo>
                  <a:lnTo>
                    <a:pt x="1980501" y="927100"/>
                  </a:lnTo>
                  <a:lnTo>
                    <a:pt x="1974897" y="889000"/>
                  </a:lnTo>
                  <a:lnTo>
                    <a:pt x="1968119" y="838200"/>
                  </a:lnTo>
                  <a:lnTo>
                    <a:pt x="1960079" y="787400"/>
                  </a:lnTo>
                  <a:lnTo>
                    <a:pt x="1950694" y="736600"/>
                  </a:lnTo>
                  <a:lnTo>
                    <a:pt x="1939875" y="698500"/>
                  </a:lnTo>
                  <a:lnTo>
                    <a:pt x="1927537" y="647700"/>
                  </a:lnTo>
                  <a:lnTo>
                    <a:pt x="1913594" y="609600"/>
                  </a:lnTo>
                  <a:lnTo>
                    <a:pt x="1897959" y="558800"/>
                  </a:lnTo>
                  <a:lnTo>
                    <a:pt x="1880547" y="520700"/>
                  </a:lnTo>
                  <a:lnTo>
                    <a:pt x="1861270" y="469900"/>
                  </a:lnTo>
                  <a:lnTo>
                    <a:pt x="1840044" y="431800"/>
                  </a:lnTo>
                  <a:lnTo>
                    <a:pt x="1816782" y="393700"/>
                  </a:lnTo>
                  <a:lnTo>
                    <a:pt x="1791397" y="355600"/>
                  </a:lnTo>
                  <a:lnTo>
                    <a:pt x="1763804" y="304800"/>
                  </a:lnTo>
                  <a:lnTo>
                    <a:pt x="1733915" y="279400"/>
                  </a:lnTo>
                  <a:lnTo>
                    <a:pt x="1701646" y="241300"/>
                  </a:lnTo>
                  <a:lnTo>
                    <a:pt x="1666910" y="203200"/>
                  </a:lnTo>
                  <a:lnTo>
                    <a:pt x="1629621" y="165100"/>
                  </a:lnTo>
                  <a:lnTo>
                    <a:pt x="1588628" y="139700"/>
                  </a:lnTo>
                  <a:lnTo>
                    <a:pt x="1546122" y="114300"/>
                  </a:lnTo>
                  <a:lnTo>
                    <a:pt x="1502217" y="88900"/>
                  </a:lnTo>
                  <a:lnTo>
                    <a:pt x="1457030" y="63500"/>
                  </a:lnTo>
                  <a:lnTo>
                    <a:pt x="1410679" y="50800"/>
                  </a:lnTo>
                  <a:lnTo>
                    <a:pt x="1215948" y="0"/>
                  </a:lnTo>
                  <a:lnTo>
                    <a:pt x="856773" y="0"/>
                  </a:lnTo>
                  <a:lnTo>
                    <a:pt x="805215" y="12700"/>
                  </a:lnTo>
                  <a:lnTo>
                    <a:pt x="753762" y="12700"/>
                  </a:lnTo>
                  <a:lnTo>
                    <a:pt x="600366" y="50800"/>
                  </a:lnTo>
                  <a:lnTo>
                    <a:pt x="1139321" y="50800"/>
                  </a:lnTo>
                  <a:lnTo>
                    <a:pt x="1191713" y="63500"/>
                  </a:lnTo>
                  <a:lnTo>
                    <a:pt x="1242803" y="63500"/>
                  </a:lnTo>
                  <a:lnTo>
                    <a:pt x="1340966" y="88900"/>
                  </a:lnTo>
                  <a:lnTo>
                    <a:pt x="1387983" y="101600"/>
                  </a:lnTo>
                  <a:lnTo>
                    <a:pt x="1433586" y="127000"/>
                  </a:lnTo>
                  <a:lnTo>
                    <a:pt x="1477747" y="139700"/>
                  </a:lnTo>
                  <a:lnTo>
                    <a:pt x="1520440" y="177800"/>
                  </a:lnTo>
                  <a:lnTo>
                    <a:pt x="1561635" y="203200"/>
                  </a:lnTo>
                  <a:lnTo>
                    <a:pt x="1601305" y="241300"/>
                  </a:lnTo>
                  <a:lnTo>
                    <a:pt x="1637055" y="279400"/>
                  </a:lnTo>
                  <a:lnTo>
                    <a:pt x="1669755" y="317500"/>
                  </a:lnTo>
                  <a:lnTo>
                    <a:pt x="1699540" y="368300"/>
                  </a:lnTo>
                  <a:lnTo>
                    <a:pt x="1726545" y="406400"/>
                  </a:lnTo>
                  <a:lnTo>
                    <a:pt x="1750903" y="457200"/>
                  </a:lnTo>
                  <a:lnTo>
                    <a:pt x="1656890" y="457200"/>
                  </a:lnTo>
                  <a:lnTo>
                    <a:pt x="1665546" y="469900"/>
                  </a:lnTo>
                  <a:lnTo>
                    <a:pt x="1689524" y="508000"/>
                  </a:lnTo>
                  <a:lnTo>
                    <a:pt x="1713725" y="558800"/>
                  </a:lnTo>
                  <a:lnTo>
                    <a:pt x="1735874" y="609600"/>
                  </a:lnTo>
                  <a:lnTo>
                    <a:pt x="1756093" y="660400"/>
                  </a:lnTo>
                  <a:lnTo>
                    <a:pt x="1774506" y="698500"/>
                  </a:lnTo>
                  <a:lnTo>
                    <a:pt x="1791236" y="749300"/>
                  </a:lnTo>
                  <a:lnTo>
                    <a:pt x="1806405" y="800100"/>
                  </a:lnTo>
                  <a:lnTo>
                    <a:pt x="1820136" y="863600"/>
                  </a:lnTo>
                  <a:lnTo>
                    <a:pt x="1832552" y="914400"/>
                  </a:lnTo>
                  <a:lnTo>
                    <a:pt x="1843776" y="965200"/>
                  </a:lnTo>
                  <a:lnTo>
                    <a:pt x="1853931" y="1016000"/>
                  </a:lnTo>
                  <a:lnTo>
                    <a:pt x="1863139" y="1066800"/>
                  </a:lnTo>
                  <a:lnTo>
                    <a:pt x="1865934" y="1079500"/>
                  </a:lnTo>
                  <a:close/>
                </a:path>
                <a:path w="4904105" h="1930400">
                  <a:moveTo>
                    <a:pt x="347703" y="190500"/>
                  </a:moveTo>
                  <a:lnTo>
                    <a:pt x="367829" y="190500"/>
                  </a:lnTo>
                  <a:lnTo>
                    <a:pt x="386994" y="177800"/>
                  </a:lnTo>
                  <a:lnTo>
                    <a:pt x="731594" y="88900"/>
                  </a:lnTo>
                  <a:lnTo>
                    <a:pt x="781898" y="88900"/>
                  </a:lnTo>
                  <a:lnTo>
                    <a:pt x="882933" y="63500"/>
                  </a:lnTo>
                  <a:lnTo>
                    <a:pt x="984287" y="63500"/>
                  </a:lnTo>
                  <a:lnTo>
                    <a:pt x="1034988" y="50800"/>
                  </a:lnTo>
                  <a:lnTo>
                    <a:pt x="600366" y="50800"/>
                  </a:lnTo>
                  <a:lnTo>
                    <a:pt x="300981" y="127000"/>
                  </a:lnTo>
                  <a:lnTo>
                    <a:pt x="289912" y="139700"/>
                  </a:lnTo>
                  <a:lnTo>
                    <a:pt x="291747" y="152400"/>
                  </a:lnTo>
                  <a:lnTo>
                    <a:pt x="300583" y="165100"/>
                  </a:lnTo>
                  <a:lnTo>
                    <a:pt x="310517" y="177800"/>
                  </a:lnTo>
                  <a:lnTo>
                    <a:pt x="328104" y="177800"/>
                  </a:lnTo>
                  <a:lnTo>
                    <a:pt x="347703" y="190500"/>
                  </a:lnTo>
                  <a:close/>
                </a:path>
                <a:path w="4904105" h="1930400">
                  <a:moveTo>
                    <a:pt x="1656890" y="457200"/>
                  </a:moveTo>
                  <a:lnTo>
                    <a:pt x="1750903" y="457200"/>
                  </a:lnTo>
                  <a:lnTo>
                    <a:pt x="1719226" y="406400"/>
                  </a:lnTo>
                  <a:lnTo>
                    <a:pt x="1684767" y="368300"/>
                  </a:lnTo>
                  <a:lnTo>
                    <a:pt x="1647396" y="330200"/>
                  </a:lnTo>
                  <a:lnTo>
                    <a:pt x="1606985" y="292100"/>
                  </a:lnTo>
                  <a:lnTo>
                    <a:pt x="1604063" y="292100"/>
                  </a:lnTo>
                  <a:lnTo>
                    <a:pt x="1597749" y="279400"/>
                  </a:lnTo>
                  <a:lnTo>
                    <a:pt x="1583006" y="279400"/>
                  </a:lnTo>
                  <a:lnTo>
                    <a:pt x="1578077" y="266700"/>
                  </a:lnTo>
                  <a:lnTo>
                    <a:pt x="1565989" y="266700"/>
                  </a:lnTo>
                  <a:lnTo>
                    <a:pt x="1561894" y="254000"/>
                  </a:lnTo>
                  <a:lnTo>
                    <a:pt x="1545770" y="254000"/>
                  </a:lnTo>
                  <a:lnTo>
                    <a:pt x="1537620" y="241300"/>
                  </a:lnTo>
                  <a:lnTo>
                    <a:pt x="1531511" y="241300"/>
                  </a:lnTo>
                  <a:lnTo>
                    <a:pt x="1524462" y="228600"/>
                  </a:lnTo>
                  <a:lnTo>
                    <a:pt x="1510246" y="228600"/>
                  </a:lnTo>
                  <a:lnTo>
                    <a:pt x="1501593" y="215900"/>
                  </a:lnTo>
                  <a:lnTo>
                    <a:pt x="1498624" y="215900"/>
                  </a:lnTo>
                  <a:lnTo>
                    <a:pt x="1452483" y="190500"/>
                  </a:lnTo>
                  <a:lnTo>
                    <a:pt x="1405053" y="177800"/>
                  </a:lnTo>
                  <a:lnTo>
                    <a:pt x="1205817" y="127000"/>
                  </a:lnTo>
                  <a:lnTo>
                    <a:pt x="856855" y="127000"/>
                  </a:lnTo>
                  <a:lnTo>
                    <a:pt x="805723" y="139700"/>
                  </a:lnTo>
                  <a:lnTo>
                    <a:pt x="754745" y="139700"/>
                  </a:lnTo>
                  <a:lnTo>
                    <a:pt x="703929" y="152400"/>
                  </a:lnTo>
                  <a:lnTo>
                    <a:pt x="653284" y="152400"/>
                  </a:lnTo>
                  <a:lnTo>
                    <a:pt x="552536" y="177800"/>
                  </a:lnTo>
                  <a:lnTo>
                    <a:pt x="1149433" y="177800"/>
                  </a:lnTo>
                  <a:lnTo>
                    <a:pt x="1197905" y="190500"/>
                  </a:lnTo>
                  <a:lnTo>
                    <a:pt x="1245718" y="190500"/>
                  </a:lnTo>
                  <a:lnTo>
                    <a:pt x="1383613" y="228600"/>
                  </a:lnTo>
                  <a:lnTo>
                    <a:pt x="1427199" y="254000"/>
                  </a:lnTo>
                  <a:lnTo>
                    <a:pt x="1469330" y="279400"/>
                  </a:lnTo>
                  <a:lnTo>
                    <a:pt x="1509847" y="304800"/>
                  </a:lnTo>
                  <a:lnTo>
                    <a:pt x="1548590" y="330200"/>
                  </a:lnTo>
                  <a:lnTo>
                    <a:pt x="1581215" y="368300"/>
                  </a:lnTo>
                  <a:lnTo>
                    <a:pt x="1611506" y="406400"/>
                  </a:lnTo>
                  <a:lnTo>
                    <a:pt x="1639578" y="431800"/>
                  </a:lnTo>
                  <a:lnTo>
                    <a:pt x="1656890" y="457200"/>
                  </a:lnTo>
                  <a:close/>
                </a:path>
                <a:path w="4904105" h="1930400">
                  <a:moveTo>
                    <a:pt x="57784" y="393700"/>
                  </a:moveTo>
                  <a:lnTo>
                    <a:pt x="77919" y="393700"/>
                  </a:lnTo>
                  <a:lnTo>
                    <a:pt x="97078" y="381000"/>
                  </a:lnTo>
                  <a:lnTo>
                    <a:pt x="616660" y="241300"/>
                  </a:lnTo>
                  <a:lnTo>
                    <a:pt x="664415" y="241300"/>
                  </a:lnTo>
                  <a:lnTo>
                    <a:pt x="757361" y="215900"/>
                  </a:lnTo>
                  <a:lnTo>
                    <a:pt x="804493" y="215900"/>
                  </a:lnTo>
                  <a:lnTo>
                    <a:pt x="899685" y="190500"/>
                  </a:lnTo>
                  <a:lnTo>
                    <a:pt x="1001656" y="190500"/>
                  </a:lnTo>
                  <a:lnTo>
                    <a:pt x="1051149" y="177800"/>
                  </a:lnTo>
                  <a:lnTo>
                    <a:pt x="552536" y="177800"/>
                  </a:lnTo>
                  <a:lnTo>
                    <a:pt x="255193" y="254000"/>
                  </a:lnTo>
                  <a:lnTo>
                    <a:pt x="251691" y="266700"/>
                  </a:lnTo>
                  <a:lnTo>
                    <a:pt x="247329" y="266700"/>
                  </a:lnTo>
                  <a:lnTo>
                    <a:pt x="11056" y="330200"/>
                  </a:lnTo>
                  <a:lnTo>
                    <a:pt x="0" y="342900"/>
                  </a:lnTo>
                  <a:lnTo>
                    <a:pt x="1825" y="355600"/>
                  </a:lnTo>
                  <a:lnTo>
                    <a:pt x="10651" y="368300"/>
                  </a:lnTo>
                  <a:lnTo>
                    <a:pt x="20593" y="381000"/>
                  </a:lnTo>
                  <a:lnTo>
                    <a:pt x="38174" y="381000"/>
                  </a:lnTo>
                  <a:lnTo>
                    <a:pt x="57784" y="393700"/>
                  </a:lnTo>
                  <a:close/>
                </a:path>
                <a:path w="4904105" h="1930400">
                  <a:moveTo>
                    <a:pt x="3068578" y="546100"/>
                  </a:moveTo>
                  <a:lnTo>
                    <a:pt x="3474712" y="546100"/>
                  </a:lnTo>
                  <a:lnTo>
                    <a:pt x="3423762" y="533400"/>
                  </a:lnTo>
                  <a:lnTo>
                    <a:pt x="3117620" y="533400"/>
                  </a:lnTo>
                  <a:lnTo>
                    <a:pt x="3068578" y="546100"/>
                  </a:lnTo>
                  <a:close/>
                </a:path>
                <a:path w="4904105" h="1930400">
                  <a:moveTo>
                    <a:pt x="4449718" y="1689100"/>
                  </a:moveTo>
                  <a:lnTo>
                    <a:pt x="4557309" y="1689100"/>
                  </a:lnTo>
                  <a:lnTo>
                    <a:pt x="4540738" y="1651000"/>
                  </a:lnTo>
                  <a:lnTo>
                    <a:pt x="4523686" y="1600200"/>
                  </a:lnTo>
                  <a:lnTo>
                    <a:pt x="4506096" y="1549400"/>
                  </a:lnTo>
                  <a:lnTo>
                    <a:pt x="4487912" y="1511300"/>
                  </a:lnTo>
                  <a:lnTo>
                    <a:pt x="4469078" y="1460500"/>
                  </a:lnTo>
                  <a:lnTo>
                    <a:pt x="4449538" y="1409700"/>
                  </a:lnTo>
                  <a:lnTo>
                    <a:pt x="4429236" y="1371600"/>
                  </a:lnTo>
                  <a:lnTo>
                    <a:pt x="4408115" y="1320800"/>
                  </a:lnTo>
                  <a:lnTo>
                    <a:pt x="4386120" y="1282700"/>
                  </a:lnTo>
                  <a:lnTo>
                    <a:pt x="4363195" y="1231900"/>
                  </a:lnTo>
                  <a:lnTo>
                    <a:pt x="4339282" y="1193800"/>
                  </a:lnTo>
                  <a:lnTo>
                    <a:pt x="4314020" y="1143000"/>
                  </a:lnTo>
                  <a:lnTo>
                    <a:pt x="4287524" y="1104900"/>
                  </a:lnTo>
                  <a:lnTo>
                    <a:pt x="4259763" y="1054100"/>
                  </a:lnTo>
                  <a:lnTo>
                    <a:pt x="4230704" y="1016000"/>
                  </a:lnTo>
                  <a:lnTo>
                    <a:pt x="4200316" y="977900"/>
                  </a:lnTo>
                  <a:lnTo>
                    <a:pt x="4168568" y="939800"/>
                  </a:lnTo>
                  <a:lnTo>
                    <a:pt x="4135428" y="901700"/>
                  </a:lnTo>
                  <a:lnTo>
                    <a:pt x="4100864" y="863600"/>
                  </a:lnTo>
                  <a:lnTo>
                    <a:pt x="4064845" y="825500"/>
                  </a:lnTo>
                  <a:lnTo>
                    <a:pt x="4027339" y="787400"/>
                  </a:lnTo>
                  <a:lnTo>
                    <a:pt x="3988314" y="762000"/>
                  </a:lnTo>
                  <a:lnTo>
                    <a:pt x="3947740" y="723900"/>
                  </a:lnTo>
                  <a:lnTo>
                    <a:pt x="3905584" y="698500"/>
                  </a:lnTo>
                  <a:lnTo>
                    <a:pt x="3861299" y="673100"/>
                  </a:lnTo>
                  <a:lnTo>
                    <a:pt x="3815897" y="647700"/>
                  </a:lnTo>
                  <a:lnTo>
                    <a:pt x="3769473" y="622300"/>
                  </a:lnTo>
                  <a:lnTo>
                    <a:pt x="3722119" y="609600"/>
                  </a:lnTo>
                  <a:lnTo>
                    <a:pt x="3673930" y="584200"/>
                  </a:lnTo>
                  <a:lnTo>
                    <a:pt x="3525298" y="546100"/>
                  </a:lnTo>
                  <a:lnTo>
                    <a:pt x="3019756" y="546100"/>
                  </a:lnTo>
                  <a:lnTo>
                    <a:pt x="2971185" y="558800"/>
                  </a:lnTo>
                  <a:lnTo>
                    <a:pt x="2922894" y="558800"/>
                  </a:lnTo>
                  <a:lnTo>
                    <a:pt x="2827270" y="584200"/>
                  </a:lnTo>
                  <a:lnTo>
                    <a:pt x="3362883" y="584200"/>
                  </a:lnTo>
                  <a:lnTo>
                    <a:pt x="3411428" y="596900"/>
                  </a:lnTo>
                  <a:lnTo>
                    <a:pt x="3459611" y="596900"/>
                  </a:lnTo>
                  <a:lnTo>
                    <a:pt x="3554572" y="622300"/>
                  </a:lnTo>
                  <a:lnTo>
                    <a:pt x="3601188" y="622300"/>
                  </a:lnTo>
                  <a:lnTo>
                    <a:pt x="3647121" y="647700"/>
                  </a:lnTo>
                  <a:lnTo>
                    <a:pt x="3736618" y="673100"/>
                  </a:lnTo>
                  <a:lnTo>
                    <a:pt x="3780021" y="698500"/>
                  </a:lnTo>
                  <a:lnTo>
                    <a:pt x="3822419" y="723900"/>
                  </a:lnTo>
                  <a:lnTo>
                    <a:pt x="3863733" y="749300"/>
                  </a:lnTo>
                  <a:lnTo>
                    <a:pt x="3903881" y="774700"/>
                  </a:lnTo>
                  <a:lnTo>
                    <a:pt x="3942785" y="812800"/>
                  </a:lnTo>
                  <a:lnTo>
                    <a:pt x="3973814" y="838200"/>
                  </a:lnTo>
                  <a:lnTo>
                    <a:pt x="4003692" y="863600"/>
                  </a:lnTo>
                  <a:lnTo>
                    <a:pt x="4032469" y="901700"/>
                  </a:lnTo>
                  <a:lnTo>
                    <a:pt x="4060197" y="927100"/>
                  </a:lnTo>
                  <a:lnTo>
                    <a:pt x="3951996" y="927100"/>
                  </a:lnTo>
                  <a:lnTo>
                    <a:pt x="3971303" y="939800"/>
                  </a:lnTo>
                  <a:lnTo>
                    <a:pt x="4008363" y="977900"/>
                  </a:lnTo>
                  <a:lnTo>
                    <a:pt x="4043913" y="1003300"/>
                  </a:lnTo>
                  <a:lnTo>
                    <a:pt x="4078000" y="1041400"/>
                  </a:lnTo>
                  <a:lnTo>
                    <a:pt x="4110671" y="1079500"/>
                  </a:lnTo>
                  <a:lnTo>
                    <a:pt x="4141972" y="1117600"/>
                  </a:lnTo>
                  <a:lnTo>
                    <a:pt x="4171950" y="1155700"/>
                  </a:lnTo>
                  <a:lnTo>
                    <a:pt x="4200651" y="1193800"/>
                  </a:lnTo>
                  <a:lnTo>
                    <a:pt x="4228123" y="1231900"/>
                  </a:lnTo>
                  <a:lnTo>
                    <a:pt x="4254412" y="1282700"/>
                  </a:lnTo>
                  <a:lnTo>
                    <a:pt x="4279564" y="1320800"/>
                  </a:lnTo>
                  <a:lnTo>
                    <a:pt x="4303626" y="1358900"/>
                  </a:lnTo>
                  <a:lnTo>
                    <a:pt x="4326645" y="1409700"/>
                  </a:lnTo>
                  <a:lnTo>
                    <a:pt x="4348667" y="1447800"/>
                  </a:lnTo>
                  <a:lnTo>
                    <a:pt x="4369740" y="1498600"/>
                  </a:lnTo>
                  <a:lnTo>
                    <a:pt x="4389909" y="1536700"/>
                  </a:lnTo>
                  <a:lnTo>
                    <a:pt x="4409221" y="1587500"/>
                  </a:lnTo>
                  <a:lnTo>
                    <a:pt x="4427724" y="1638300"/>
                  </a:lnTo>
                  <a:lnTo>
                    <a:pt x="4445463" y="1676400"/>
                  </a:lnTo>
                  <a:lnTo>
                    <a:pt x="4449718" y="1689100"/>
                  </a:lnTo>
                  <a:close/>
                </a:path>
                <a:path w="4904105" h="1930400">
                  <a:moveTo>
                    <a:pt x="1928390" y="1244600"/>
                  </a:moveTo>
                  <a:lnTo>
                    <a:pt x="1979140" y="1244600"/>
                  </a:lnTo>
                  <a:lnTo>
                    <a:pt x="1990486" y="1231900"/>
                  </a:lnTo>
                  <a:lnTo>
                    <a:pt x="2023659" y="1193800"/>
                  </a:lnTo>
                  <a:lnTo>
                    <a:pt x="2058141" y="1155700"/>
                  </a:lnTo>
                  <a:lnTo>
                    <a:pt x="2093900" y="1117600"/>
                  </a:lnTo>
                  <a:lnTo>
                    <a:pt x="2130904" y="1079500"/>
                  </a:lnTo>
                  <a:lnTo>
                    <a:pt x="2169121" y="1054100"/>
                  </a:lnTo>
                  <a:lnTo>
                    <a:pt x="2208520" y="1016000"/>
                  </a:lnTo>
                  <a:lnTo>
                    <a:pt x="2249068" y="990600"/>
                  </a:lnTo>
                  <a:lnTo>
                    <a:pt x="2290735" y="965200"/>
                  </a:lnTo>
                  <a:lnTo>
                    <a:pt x="2333488" y="939800"/>
                  </a:lnTo>
                  <a:lnTo>
                    <a:pt x="2377295" y="914400"/>
                  </a:lnTo>
                  <a:lnTo>
                    <a:pt x="2422126" y="889000"/>
                  </a:lnTo>
                  <a:lnTo>
                    <a:pt x="2467948" y="863600"/>
                  </a:lnTo>
                  <a:lnTo>
                    <a:pt x="2514729" y="838200"/>
                  </a:lnTo>
                  <a:lnTo>
                    <a:pt x="2562438" y="825500"/>
                  </a:lnTo>
                  <a:lnTo>
                    <a:pt x="2609467" y="800100"/>
                  </a:lnTo>
                  <a:lnTo>
                    <a:pt x="2851306" y="736600"/>
                  </a:lnTo>
                  <a:lnTo>
                    <a:pt x="2900657" y="736600"/>
                  </a:lnTo>
                  <a:lnTo>
                    <a:pt x="2999938" y="711200"/>
                  </a:lnTo>
                  <a:lnTo>
                    <a:pt x="3099651" y="711200"/>
                  </a:lnTo>
                  <a:lnTo>
                    <a:pt x="3149544" y="698500"/>
                  </a:lnTo>
                  <a:lnTo>
                    <a:pt x="2735443" y="698500"/>
                  </a:lnTo>
                  <a:lnTo>
                    <a:pt x="2781379" y="673100"/>
                  </a:lnTo>
                  <a:lnTo>
                    <a:pt x="3019692" y="609600"/>
                  </a:lnTo>
                  <a:lnTo>
                    <a:pt x="3068519" y="609600"/>
                  </a:lnTo>
                  <a:lnTo>
                    <a:pt x="3117546" y="596900"/>
                  </a:lnTo>
                  <a:lnTo>
                    <a:pt x="3166694" y="596900"/>
                  </a:lnTo>
                  <a:lnTo>
                    <a:pt x="3215882" y="584200"/>
                  </a:lnTo>
                  <a:lnTo>
                    <a:pt x="2827270" y="584200"/>
                  </a:lnTo>
                  <a:lnTo>
                    <a:pt x="2733121" y="609600"/>
                  </a:lnTo>
                  <a:lnTo>
                    <a:pt x="2686673" y="635000"/>
                  </a:lnTo>
                  <a:lnTo>
                    <a:pt x="2595178" y="660400"/>
                  </a:lnTo>
                  <a:lnTo>
                    <a:pt x="2505749" y="711200"/>
                  </a:lnTo>
                  <a:lnTo>
                    <a:pt x="2461883" y="723900"/>
                  </a:lnTo>
                  <a:lnTo>
                    <a:pt x="2375995" y="774700"/>
                  </a:lnTo>
                  <a:lnTo>
                    <a:pt x="2334033" y="800100"/>
                  </a:lnTo>
                  <a:lnTo>
                    <a:pt x="2292764" y="825500"/>
                  </a:lnTo>
                  <a:lnTo>
                    <a:pt x="2252218" y="850900"/>
                  </a:lnTo>
                  <a:lnTo>
                    <a:pt x="2212425" y="889000"/>
                  </a:lnTo>
                  <a:lnTo>
                    <a:pt x="2173414" y="914400"/>
                  </a:lnTo>
                  <a:lnTo>
                    <a:pt x="2135215" y="939800"/>
                  </a:lnTo>
                  <a:lnTo>
                    <a:pt x="2097858" y="977900"/>
                  </a:lnTo>
                  <a:lnTo>
                    <a:pt x="2061371" y="1003300"/>
                  </a:lnTo>
                  <a:lnTo>
                    <a:pt x="2025785" y="1041400"/>
                  </a:lnTo>
                  <a:lnTo>
                    <a:pt x="1991129" y="1079500"/>
                  </a:lnTo>
                  <a:lnTo>
                    <a:pt x="1865934" y="1079500"/>
                  </a:lnTo>
                  <a:lnTo>
                    <a:pt x="1871524" y="1104900"/>
                  </a:lnTo>
                  <a:lnTo>
                    <a:pt x="1879208" y="1155700"/>
                  </a:lnTo>
                  <a:lnTo>
                    <a:pt x="1886315" y="1206500"/>
                  </a:lnTo>
                  <a:lnTo>
                    <a:pt x="1890835" y="1219200"/>
                  </a:lnTo>
                  <a:lnTo>
                    <a:pt x="1900221" y="1231900"/>
                  </a:lnTo>
                  <a:lnTo>
                    <a:pt x="1913173" y="1231900"/>
                  </a:lnTo>
                  <a:lnTo>
                    <a:pt x="1928390" y="1244600"/>
                  </a:lnTo>
                  <a:close/>
                </a:path>
                <a:path w="4904105" h="1930400">
                  <a:moveTo>
                    <a:pt x="3066065" y="647700"/>
                  </a:moveTo>
                  <a:lnTo>
                    <a:pt x="3371858" y="647700"/>
                  </a:lnTo>
                  <a:lnTo>
                    <a:pt x="3320833" y="635000"/>
                  </a:lnTo>
                  <a:lnTo>
                    <a:pt x="3113900" y="635000"/>
                  </a:lnTo>
                  <a:lnTo>
                    <a:pt x="3066065" y="647700"/>
                  </a:lnTo>
                  <a:close/>
                </a:path>
                <a:path w="4904105" h="1930400">
                  <a:moveTo>
                    <a:pt x="2970667" y="660400"/>
                  </a:moveTo>
                  <a:lnTo>
                    <a:pt x="3472868" y="660400"/>
                  </a:lnTo>
                  <a:lnTo>
                    <a:pt x="3422545" y="647700"/>
                  </a:lnTo>
                  <a:lnTo>
                    <a:pt x="3018309" y="647700"/>
                  </a:lnTo>
                  <a:lnTo>
                    <a:pt x="2970667" y="660400"/>
                  </a:lnTo>
                  <a:close/>
                </a:path>
                <a:path w="4904105" h="1930400">
                  <a:moveTo>
                    <a:pt x="3951996" y="927100"/>
                  </a:moveTo>
                  <a:lnTo>
                    <a:pt x="4060197" y="927100"/>
                  </a:lnTo>
                  <a:lnTo>
                    <a:pt x="4022325" y="901700"/>
                  </a:lnTo>
                  <a:lnTo>
                    <a:pt x="3983275" y="863600"/>
                  </a:lnTo>
                  <a:lnTo>
                    <a:pt x="3943054" y="838200"/>
                  </a:lnTo>
                  <a:lnTo>
                    <a:pt x="3901667" y="812800"/>
                  </a:lnTo>
                  <a:lnTo>
                    <a:pt x="3859119" y="787400"/>
                  </a:lnTo>
                  <a:lnTo>
                    <a:pt x="3765654" y="736600"/>
                  </a:lnTo>
                  <a:lnTo>
                    <a:pt x="3718080" y="723900"/>
                  </a:lnTo>
                  <a:lnTo>
                    <a:pt x="3669980" y="698500"/>
                  </a:lnTo>
                  <a:lnTo>
                    <a:pt x="3522799" y="660400"/>
                  </a:lnTo>
                  <a:lnTo>
                    <a:pt x="2923176" y="660400"/>
                  </a:lnTo>
                  <a:lnTo>
                    <a:pt x="2875872" y="673100"/>
                  </a:lnTo>
                  <a:lnTo>
                    <a:pt x="2828791" y="673100"/>
                  </a:lnTo>
                  <a:lnTo>
                    <a:pt x="2735443" y="698500"/>
                  </a:lnTo>
                  <a:lnTo>
                    <a:pt x="3396194" y="698500"/>
                  </a:lnTo>
                  <a:lnTo>
                    <a:pt x="3444263" y="711200"/>
                  </a:lnTo>
                  <a:lnTo>
                    <a:pt x="3491826" y="711200"/>
                  </a:lnTo>
                  <a:lnTo>
                    <a:pt x="3676444" y="762000"/>
                  </a:lnTo>
                  <a:lnTo>
                    <a:pt x="3721053" y="787400"/>
                  </a:lnTo>
                  <a:lnTo>
                    <a:pt x="3764987" y="800100"/>
                  </a:lnTo>
                  <a:lnTo>
                    <a:pt x="3808220" y="825500"/>
                  </a:lnTo>
                  <a:lnTo>
                    <a:pt x="3850723" y="850900"/>
                  </a:lnTo>
                  <a:lnTo>
                    <a:pt x="3892469" y="876300"/>
                  </a:lnTo>
                  <a:lnTo>
                    <a:pt x="3932688" y="914400"/>
                  </a:lnTo>
                  <a:lnTo>
                    <a:pt x="3951996" y="927100"/>
                  </a:lnTo>
                  <a:close/>
                </a:path>
                <a:path w="4904105" h="1930400">
                  <a:moveTo>
                    <a:pt x="4461719" y="1917700"/>
                  </a:moveTo>
                  <a:lnTo>
                    <a:pt x="4627827" y="1917700"/>
                  </a:lnTo>
                  <a:lnTo>
                    <a:pt x="4627808" y="1905000"/>
                  </a:lnTo>
                  <a:lnTo>
                    <a:pt x="4618266" y="1879600"/>
                  </a:lnTo>
                  <a:lnTo>
                    <a:pt x="4609296" y="1854200"/>
                  </a:lnTo>
                  <a:lnTo>
                    <a:pt x="4647337" y="1816100"/>
                  </a:lnTo>
                  <a:lnTo>
                    <a:pt x="4684101" y="1778000"/>
                  </a:lnTo>
                  <a:lnTo>
                    <a:pt x="4719559" y="1739900"/>
                  </a:lnTo>
                  <a:lnTo>
                    <a:pt x="4753683" y="1701800"/>
                  </a:lnTo>
                  <a:lnTo>
                    <a:pt x="4786445" y="1663700"/>
                  </a:lnTo>
                  <a:lnTo>
                    <a:pt x="4817817" y="1625600"/>
                  </a:lnTo>
                  <a:lnTo>
                    <a:pt x="4847772" y="1574800"/>
                  </a:lnTo>
                  <a:lnTo>
                    <a:pt x="4876281" y="1536700"/>
                  </a:lnTo>
                  <a:lnTo>
                    <a:pt x="4903316" y="1485900"/>
                  </a:lnTo>
                  <a:lnTo>
                    <a:pt x="4903756" y="1447800"/>
                  </a:lnTo>
                  <a:lnTo>
                    <a:pt x="4874397" y="1435100"/>
                  </a:lnTo>
                  <a:lnTo>
                    <a:pt x="4834831" y="1422400"/>
                  </a:lnTo>
                  <a:lnTo>
                    <a:pt x="4804647" y="1435100"/>
                  </a:lnTo>
                  <a:lnTo>
                    <a:pt x="4798128" y="1447800"/>
                  </a:lnTo>
                  <a:lnTo>
                    <a:pt x="4791480" y="1460500"/>
                  </a:lnTo>
                  <a:lnTo>
                    <a:pt x="4784747" y="1473200"/>
                  </a:lnTo>
                  <a:lnTo>
                    <a:pt x="4777971" y="1485900"/>
                  </a:lnTo>
                  <a:lnTo>
                    <a:pt x="4727269" y="1485900"/>
                  </a:lnTo>
                  <a:lnTo>
                    <a:pt x="4714722" y="1498600"/>
                  </a:lnTo>
                  <a:lnTo>
                    <a:pt x="4681967" y="1536700"/>
                  </a:lnTo>
                  <a:lnTo>
                    <a:pt x="4649876" y="1574800"/>
                  </a:lnTo>
                  <a:lnTo>
                    <a:pt x="4618421" y="1612900"/>
                  </a:lnTo>
                  <a:lnTo>
                    <a:pt x="4587574" y="1651000"/>
                  </a:lnTo>
                  <a:lnTo>
                    <a:pt x="4557309" y="1689100"/>
                  </a:lnTo>
                  <a:lnTo>
                    <a:pt x="4449718" y="1689100"/>
                  </a:lnTo>
                  <a:lnTo>
                    <a:pt x="4462485" y="1727200"/>
                  </a:lnTo>
                  <a:lnTo>
                    <a:pt x="4478837" y="1778000"/>
                  </a:lnTo>
                  <a:lnTo>
                    <a:pt x="4345278" y="1778000"/>
                  </a:lnTo>
                  <a:lnTo>
                    <a:pt x="4379486" y="1790700"/>
                  </a:lnTo>
                  <a:lnTo>
                    <a:pt x="4039455" y="1790700"/>
                  </a:lnTo>
                  <a:lnTo>
                    <a:pt x="4084858" y="1803400"/>
                  </a:lnTo>
                  <a:lnTo>
                    <a:pt x="4130662" y="1828800"/>
                  </a:lnTo>
                  <a:lnTo>
                    <a:pt x="4461719" y="1917700"/>
                  </a:lnTo>
                  <a:close/>
                </a:path>
                <a:path w="4904105" h="1930400">
                  <a:moveTo>
                    <a:pt x="4345278" y="1778000"/>
                  </a:moveTo>
                  <a:lnTo>
                    <a:pt x="4478837" y="1778000"/>
                  </a:lnTo>
                  <a:lnTo>
                    <a:pt x="4436866" y="1752600"/>
                  </a:lnTo>
                  <a:lnTo>
                    <a:pt x="4393186" y="1739900"/>
                  </a:lnTo>
                  <a:lnTo>
                    <a:pt x="4348134" y="1714500"/>
                  </a:lnTo>
                  <a:lnTo>
                    <a:pt x="4302047" y="1701800"/>
                  </a:lnTo>
                  <a:lnTo>
                    <a:pt x="4255261" y="1676400"/>
                  </a:lnTo>
                  <a:lnTo>
                    <a:pt x="4114074" y="1638300"/>
                  </a:lnTo>
                  <a:lnTo>
                    <a:pt x="4022627" y="1638300"/>
                  </a:lnTo>
                  <a:lnTo>
                    <a:pt x="3978716" y="1651000"/>
                  </a:lnTo>
                  <a:lnTo>
                    <a:pt x="3936463" y="1663700"/>
                  </a:lnTo>
                  <a:lnTo>
                    <a:pt x="3896203" y="1676400"/>
                  </a:lnTo>
                  <a:lnTo>
                    <a:pt x="3888969" y="1689100"/>
                  </a:lnTo>
                  <a:lnTo>
                    <a:pt x="3886060" y="1689100"/>
                  </a:lnTo>
                  <a:lnTo>
                    <a:pt x="3885856" y="1701800"/>
                  </a:lnTo>
                  <a:lnTo>
                    <a:pt x="4080763" y="1701800"/>
                  </a:lnTo>
                  <a:lnTo>
                    <a:pt x="4241431" y="1739900"/>
                  </a:lnTo>
                  <a:lnTo>
                    <a:pt x="4345278" y="1778000"/>
                  </a:lnTo>
                  <a:close/>
                </a:path>
                <a:path w="4904105" h="1930400">
                  <a:moveTo>
                    <a:pt x="4039455" y="1790700"/>
                  </a:moveTo>
                  <a:lnTo>
                    <a:pt x="4327928" y="1790700"/>
                  </a:lnTo>
                  <a:lnTo>
                    <a:pt x="4276771" y="1778000"/>
                  </a:lnTo>
                  <a:lnTo>
                    <a:pt x="4226034" y="1778000"/>
                  </a:lnTo>
                  <a:lnTo>
                    <a:pt x="4125887" y="1752600"/>
                  </a:lnTo>
                  <a:lnTo>
                    <a:pt x="4076513" y="1727200"/>
                  </a:lnTo>
                  <a:lnTo>
                    <a:pt x="4027630" y="1714500"/>
                  </a:lnTo>
                  <a:lnTo>
                    <a:pt x="4080763" y="1701800"/>
                  </a:lnTo>
                  <a:lnTo>
                    <a:pt x="3884616" y="1701800"/>
                  </a:lnTo>
                  <a:lnTo>
                    <a:pt x="3887109" y="1714500"/>
                  </a:lnTo>
                  <a:lnTo>
                    <a:pt x="3893948" y="1714500"/>
                  </a:lnTo>
                  <a:lnTo>
                    <a:pt x="3905747" y="1727200"/>
                  </a:lnTo>
                  <a:lnTo>
                    <a:pt x="3949890" y="1739900"/>
                  </a:lnTo>
                  <a:lnTo>
                    <a:pt x="4039455" y="1790700"/>
                  </a:lnTo>
                  <a:close/>
                </a:path>
                <a:path w="4904105" h="1930400">
                  <a:moveTo>
                    <a:pt x="4535219" y="1930400"/>
                  </a:moveTo>
                  <a:lnTo>
                    <a:pt x="4622497" y="1930400"/>
                  </a:lnTo>
                  <a:lnTo>
                    <a:pt x="4623875" y="1917700"/>
                  </a:lnTo>
                  <a:lnTo>
                    <a:pt x="4520149" y="1917700"/>
                  </a:lnTo>
                  <a:lnTo>
                    <a:pt x="4535219" y="1930400"/>
                  </a:lnTo>
                  <a:close/>
                </a:path>
                <a:path w="4904105" h="1930400">
                  <a:moveTo>
                    <a:pt x="4490831" y="1930400"/>
                  </a:moveTo>
                  <a:lnTo>
                    <a:pt x="4505997" y="1930400"/>
                  </a:lnTo>
                  <a:lnTo>
                    <a:pt x="4520149" y="1917700"/>
                  </a:lnTo>
                  <a:lnTo>
                    <a:pt x="4475717" y="1917700"/>
                  </a:lnTo>
                  <a:lnTo>
                    <a:pt x="4490831" y="193040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53174" y="258902"/>
            <a:ext cx="9937115" cy="179536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6600"/>
              </a:lnSpc>
              <a:spcBef>
                <a:spcPts val="800"/>
              </a:spcBef>
              <a:tabLst>
                <a:tab pos="2098675" algn="l"/>
                <a:tab pos="2896235" algn="l"/>
                <a:tab pos="3955415" algn="l"/>
                <a:tab pos="5128895" algn="l"/>
                <a:tab pos="6853555" algn="l"/>
              </a:tabLst>
            </a:pPr>
            <a:r>
              <a:rPr sz="6000" spc="-20" dirty="0">
                <a:solidFill>
                  <a:srgbClr val="FFFFFF"/>
                </a:solidFill>
              </a:rPr>
              <a:t>RENO</a:t>
            </a:r>
            <a:r>
              <a:rPr sz="6000" dirty="0">
                <a:solidFill>
                  <a:srgbClr val="FFFFFF"/>
                </a:solidFill>
              </a:rPr>
              <a:t>	</a:t>
            </a:r>
            <a:r>
              <a:rPr sz="6000" spc="-20" dirty="0">
                <a:solidFill>
                  <a:srgbClr val="FFFFFF"/>
                </a:solidFill>
              </a:rPr>
              <a:t>HIGH</a:t>
            </a:r>
            <a:r>
              <a:rPr sz="6000" dirty="0">
                <a:solidFill>
                  <a:srgbClr val="FFFFFF"/>
                </a:solidFill>
              </a:rPr>
              <a:t>	</a:t>
            </a:r>
            <a:r>
              <a:rPr sz="6000" spc="40" dirty="0">
                <a:solidFill>
                  <a:srgbClr val="FFFFFF"/>
                </a:solidFill>
              </a:rPr>
              <a:t>SCHOOL</a:t>
            </a:r>
            <a:r>
              <a:rPr sz="6000" dirty="0">
                <a:solidFill>
                  <a:srgbClr val="FFFFFF"/>
                </a:solidFill>
              </a:rPr>
              <a:t>	</a:t>
            </a:r>
            <a:r>
              <a:rPr sz="6000" spc="35" dirty="0">
                <a:solidFill>
                  <a:srgbClr val="FFFFFF"/>
                </a:solidFill>
              </a:rPr>
              <a:t>FROSH </a:t>
            </a:r>
            <a:r>
              <a:rPr sz="6000" spc="120" dirty="0">
                <a:solidFill>
                  <a:srgbClr val="FFFFFF"/>
                </a:solidFill>
              </a:rPr>
              <a:t>PARENT</a:t>
            </a:r>
            <a:r>
              <a:rPr sz="6000" dirty="0">
                <a:solidFill>
                  <a:srgbClr val="FFFFFF"/>
                </a:solidFill>
              </a:rPr>
              <a:t>	</a:t>
            </a:r>
            <a:r>
              <a:rPr sz="6000" spc="-10" dirty="0">
                <a:solidFill>
                  <a:srgbClr val="FFFFFF"/>
                </a:solidFill>
              </a:rPr>
              <a:t>NIGHT</a:t>
            </a:r>
            <a:r>
              <a:rPr sz="6000" dirty="0">
                <a:solidFill>
                  <a:srgbClr val="FFFFFF"/>
                </a:solidFill>
              </a:rPr>
              <a:t>	</a:t>
            </a:r>
            <a:r>
              <a:rPr sz="6000" spc="365" dirty="0">
                <a:solidFill>
                  <a:srgbClr val="FFFFFF"/>
                </a:solidFill>
              </a:rPr>
              <a:t>Class</a:t>
            </a:r>
            <a:r>
              <a:rPr lang="en-US" sz="6000" spc="365" dirty="0">
                <a:solidFill>
                  <a:srgbClr val="FFFFFF"/>
                </a:solidFill>
              </a:rPr>
              <a:t> o</a:t>
            </a:r>
            <a:r>
              <a:rPr sz="6000" spc="365" dirty="0">
                <a:solidFill>
                  <a:srgbClr val="FFFFFF"/>
                </a:solidFill>
              </a:rPr>
              <a:t>f</a:t>
            </a:r>
            <a:r>
              <a:rPr lang="en-US" sz="6000" spc="365" dirty="0">
                <a:solidFill>
                  <a:srgbClr val="FFFFFF"/>
                </a:solidFill>
              </a:rPr>
              <a:t> </a:t>
            </a:r>
            <a:r>
              <a:rPr sz="6000" spc="365" dirty="0">
                <a:solidFill>
                  <a:srgbClr val="FFFFFF"/>
                </a:solidFill>
              </a:rPr>
              <a:t>202</a:t>
            </a:r>
            <a:r>
              <a:rPr lang="en-US" sz="6000" spc="365" dirty="0">
                <a:solidFill>
                  <a:srgbClr val="FFFFFF"/>
                </a:solidFill>
              </a:rPr>
              <a:t>9</a:t>
            </a:r>
            <a:endParaRPr sz="6000" dirty="0"/>
          </a:p>
        </p:txBody>
      </p:sp>
      <p:sp>
        <p:nvSpPr>
          <p:cNvPr id="6" name="object 6"/>
          <p:cNvSpPr txBox="1"/>
          <p:nvPr/>
        </p:nvSpPr>
        <p:spPr>
          <a:xfrm>
            <a:off x="5836517" y="2873326"/>
            <a:ext cx="12032615" cy="5819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Reno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60" dirty="0">
                <a:solidFill>
                  <a:srgbClr val="FFFFFF"/>
                </a:solidFill>
                <a:latin typeface="Lucida Sans"/>
                <a:cs typeface="Lucida Sans"/>
              </a:rPr>
              <a:t>High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55" dirty="0">
                <a:solidFill>
                  <a:srgbClr val="FFFFFF"/>
                </a:solidFill>
                <a:latin typeface="Lucida Sans"/>
                <a:cs typeface="Lucida Sans"/>
              </a:rPr>
              <a:t>School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has</a:t>
            </a:r>
            <a:r>
              <a:rPr sz="295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rich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tradition</a:t>
            </a:r>
            <a:r>
              <a:rPr sz="295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excellence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40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Lucida Sans"/>
                <a:cs typeface="Lucida Sans"/>
              </a:rPr>
              <a:t>academics,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activities,</a:t>
            </a:r>
            <a:r>
              <a:rPr sz="295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295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athletics.We</a:t>
            </a:r>
            <a:r>
              <a:rPr sz="295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are</a:t>
            </a:r>
            <a:r>
              <a:rPr sz="295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</a:t>
            </a:r>
            <a:r>
              <a:rPr sz="2950" spc="-11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60" dirty="0">
                <a:solidFill>
                  <a:srgbClr val="FFFFFF"/>
                </a:solidFill>
                <a:latin typeface="Lucida Sans"/>
                <a:cs typeface="Lucida Sans"/>
              </a:rPr>
              <a:t>rigorous</a:t>
            </a:r>
            <a:r>
              <a:rPr sz="295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2950" dirty="0">
                <a:solidFill>
                  <a:srgbClr val="FFFFFF"/>
                </a:solidFill>
                <a:latin typeface="Lucida Sans"/>
                <a:cs typeface="Lucida Sans"/>
              </a:rPr>
              <a:t>academic </a:t>
            </a:r>
            <a:r>
              <a:rPr sz="2950" spc="-10" dirty="0">
                <a:solidFill>
                  <a:srgbClr val="FFFFFF"/>
                </a:solidFill>
                <a:latin typeface="Lucida Sans"/>
                <a:cs typeface="Lucida Sans"/>
              </a:rPr>
              <a:t>public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institution</a:t>
            </a:r>
            <a:r>
              <a:rPr sz="295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55" dirty="0">
                <a:solidFill>
                  <a:srgbClr val="FFFFFF"/>
                </a:solidFill>
                <a:latin typeface="Lucida Sans"/>
                <a:cs typeface="Lucida Sans"/>
              </a:rPr>
              <a:t>that</a:t>
            </a:r>
            <a:r>
              <a:rPr sz="295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Lucida Sans"/>
                <a:cs typeface="Lucida Sans"/>
              </a:rPr>
              <a:t>instills</a:t>
            </a:r>
            <a:r>
              <a:rPr sz="295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295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culture</a:t>
            </a:r>
            <a:r>
              <a:rPr sz="295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sz="295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2950" spc="-140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espect,</a:t>
            </a:r>
            <a:r>
              <a:rPr sz="295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2950" spc="-30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r>
              <a:rPr sz="2950" spc="-30" dirty="0">
                <a:solidFill>
                  <a:srgbClr val="FFFFFF"/>
                </a:solidFill>
                <a:latin typeface="Lucida Sans"/>
                <a:cs typeface="Lucida Sans"/>
              </a:rPr>
              <a:t>onor,</a:t>
            </a:r>
            <a:r>
              <a:rPr sz="295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2950" spc="-1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2950" spc="-10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2950" spc="-10" dirty="0">
                <a:solidFill>
                  <a:srgbClr val="FFFFFF"/>
                </a:solidFill>
                <a:latin typeface="Lucida Sans"/>
                <a:cs typeface="Lucida Sans"/>
              </a:rPr>
              <a:t>trength </a:t>
            </a:r>
            <a:r>
              <a:rPr sz="2950" spc="-40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everything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45" dirty="0">
                <a:solidFill>
                  <a:srgbClr val="FFFFFF"/>
                </a:solidFill>
                <a:latin typeface="Lucida Sans"/>
                <a:cs typeface="Lucida Sans"/>
              </a:rPr>
              <a:t>do.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135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295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want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students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50" dirty="0">
                <a:solidFill>
                  <a:srgbClr val="FFFFFF"/>
                </a:solidFill>
                <a:latin typeface="Lucida Sans"/>
                <a:cs typeface="Lucida Sans"/>
              </a:rPr>
              <a:t>to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Lucida Sans"/>
                <a:cs typeface="Lucida Sans"/>
              </a:rPr>
              <a:t>graduate</a:t>
            </a:r>
            <a:r>
              <a:rPr sz="295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as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Lucida Sans"/>
                <a:cs typeface="Lucida Sans"/>
              </a:rPr>
              <a:t>curious </a:t>
            </a:r>
            <a:r>
              <a:rPr sz="2950" spc="-30" dirty="0">
                <a:solidFill>
                  <a:srgbClr val="FFFFFF"/>
                </a:solidFill>
                <a:latin typeface="Lucida Sans"/>
                <a:cs typeface="Lucida Sans"/>
              </a:rPr>
              <a:t>lifelong</a:t>
            </a:r>
            <a:r>
              <a:rPr sz="295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learners</a:t>
            </a:r>
            <a:r>
              <a:rPr sz="295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who</a:t>
            </a:r>
            <a:r>
              <a:rPr sz="295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can</a:t>
            </a:r>
            <a:r>
              <a:rPr sz="295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295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positive</a:t>
            </a:r>
            <a:r>
              <a:rPr sz="295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contributors</a:t>
            </a:r>
            <a:r>
              <a:rPr sz="2950" spc="-10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40" dirty="0">
                <a:solidFill>
                  <a:srgbClr val="FFFFFF"/>
                </a:solidFill>
                <a:latin typeface="Lucida Sans"/>
                <a:cs typeface="Lucida Sans"/>
              </a:rPr>
              <a:t>in</a:t>
            </a:r>
            <a:r>
              <a:rPr sz="295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the</a:t>
            </a:r>
            <a:r>
              <a:rPr sz="2950" spc="-11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Lucida Sans"/>
                <a:cs typeface="Lucida Sans"/>
              </a:rPr>
              <a:t>global community.</a:t>
            </a:r>
            <a:r>
              <a:rPr sz="2950" spc="-1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135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2950" spc="-1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provide</a:t>
            </a:r>
            <a:r>
              <a:rPr sz="2950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20" dirty="0">
                <a:solidFill>
                  <a:srgbClr val="FFFFFF"/>
                </a:solidFill>
                <a:latin typeface="Lucida Sans"/>
                <a:cs typeface="Lucida Sans"/>
              </a:rPr>
              <a:t>numerous</a:t>
            </a:r>
            <a:r>
              <a:rPr sz="2950" spc="-1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Lucida Sans"/>
                <a:cs typeface="Lucida Sans"/>
              </a:rPr>
              <a:t>clubs,</a:t>
            </a:r>
            <a:r>
              <a:rPr sz="2950" spc="-1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20" dirty="0">
                <a:solidFill>
                  <a:srgbClr val="FFFFFF"/>
                </a:solidFill>
                <a:latin typeface="Lucida Sans"/>
                <a:cs typeface="Lucida Sans"/>
              </a:rPr>
              <a:t>arts,</a:t>
            </a:r>
            <a:r>
              <a:rPr sz="2950" spc="-1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45" dirty="0">
                <a:solidFill>
                  <a:srgbClr val="FFFFFF"/>
                </a:solidFill>
                <a:latin typeface="Lucida Sans"/>
                <a:cs typeface="Lucida Sans"/>
              </a:rPr>
              <a:t>music,</a:t>
            </a:r>
            <a:r>
              <a:rPr sz="2950" spc="-1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85" dirty="0">
                <a:solidFill>
                  <a:srgbClr val="FFFFFF"/>
                </a:solidFill>
                <a:latin typeface="Lucida Sans"/>
                <a:cs typeface="Lucida Sans"/>
              </a:rPr>
              <a:t>co-</a:t>
            </a:r>
            <a:r>
              <a:rPr sz="2950" spc="-10" dirty="0">
                <a:solidFill>
                  <a:srgbClr val="FFFFFF"/>
                </a:solidFill>
                <a:latin typeface="Lucida Sans"/>
                <a:cs typeface="Lucida Sans"/>
              </a:rPr>
              <a:t>curricular </a:t>
            </a:r>
            <a:r>
              <a:rPr sz="2950" spc="-35" dirty="0">
                <a:solidFill>
                  <a:srgbClr val="FFFFFF"/>
                </a:solidFill>
                <a:latin typeface="Lucida Sans"/>
                <a:cs typeface="Lucida Sans"/>
              </a:rPr>
              <a:t>programs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athletic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clubs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295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teams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our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students.</a:t>
            </a:r>
            <a:r>
              <a:rPr sz="295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135" dirty="0">
                <a:solidFill>
                  <a:srgbClr val="FFFFFF"/>
                </a:solidFill>
                <a:latin typeface="Lucida Sans"/>
                <a:cs typeface="Lucida Sans"/>
              </a:rPr>
              <a:t>We</a:t>
            </a:r>
            <a:r>
              <a:rPr sz="2950" spc="-14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30" dirty="0">
                <a:solidFill>
                  <a:srgbClr val="FFFFFF"/>
                </a:solidFill>
                <a:latin typeface="Lucida Sans"/>
                <a:cs typeface="Lucida Sans"/>
              </a:rPr>
              <a:t>have </a:t>
            </a:r>
            <a:r>
              <a:rPr sz="2950" spc="-85" dirty="0">
                <a:solidFill>
                  <a:srgbClr val="FFFFFF"/>
                </a:solidFill>
                <a:latin typeface="Lucida Sans"/>
                <a:cs typeface="Lucida Sans"/>
              </a:rPr>
              <a:t>high</a:t>
            </a:r>
            <a:r>
              <a:rPr sz="2950" spc="-1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expectations</a:t>
            </a:r>
            <a:r>
              <a:rPr sz="2950" spc="-1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with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support</a:t>
            </a:r>
            <a:r>
              <a:rPr sz="2950" spc="-1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50" dirty="0">
                <a:solidFill>
                  <a:srgbClr val="FFFFFF"/>
                </a:solidFill>
                <a:latin typeface="Lucida Sans"/>
                <a:cs typeface="Lucida Sans"/>
              </a:rPr>
              <a:t>love</a:t>
            </a:r>
            <a:r>
              <a:rPr sz="2950" spc="-1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for</a:t>
            </a:r>
            <a:r>
              <a:rPr sz="2950" spc="-17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our</a:t>
            </a:r>
            <a:r>
              <a:rPr sz="2950" spc="-17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10" dirty="0">
                <a:solidFill>
                  <a:srgbClr val="FFFFFF"/>
                </a:solidFill>
                <a:latin typeface="Lucida Sans"/>
                <a:cs typeface="Lucida Sans"/>
              </a:rPr>
              <a:t>Huskies.Welcome </a:t>
            </a:r>
            <a:r>
              <a:rPr sz="2950" spc="75" dirty="0">
                <a:solidFill>
                  <a:srgbClr val="FFFFFF"/>
                </a:solidFill>
                <a:latin typeface="Lucida Sans"/>
                <a:cs typeface="Lucida Sans"/>
              </a:rPr>
              <a:t>Parent</a:t>
            </a:r>
            <a:r>
              <a:rPr sz="2950" spc="-20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950" spc="-20" dirty="0">
                <a:solidFill>
                  <a:srgbClr val="FFFFFF"/>
                </a:solidFill>
                <a:latin typeface="Lucida Sans"/>
                <a:cs typeface="Lucida Sans"/>
              </a:rPr>
              <a:t>Pups.</a:t>
            </a:r>
            <a:endParaRPr sz="295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2950" dirty="0">
              <a:latin typeface="Lucida Sans"/>
              <a:cs typeface="Lucida Sans"/>
            </a:endParaRPr>
          </a:p>
          <a:p>
            <a:pPr marL="12700" marR="260985">
              <a:lnSpc>
                <a:spcPct val="116500"/>
              </a:lnSpc>
            </a:pPr>
            <a:r>
              <a:rPr sz="2950" dirty="0">
                <a:solidFill>
                  <a:srgbClr val="FFFFFF"/>
                </a:solidFill>
                <a:latin typeface="Lucida Sans"/>
                <a:cs typeface="Lucida Sans"/>
              </a:rPr>
              <a:t>Principal</a:t>
            </a:r>
            <a:r>
              <a:rPr sz="2950" spc="-1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2950" spc="-45" dirty="0">
                <a:solidFill>
                  <a:srgbClr val="FFFFFF"/>
                </a:solidFill>
                <a:latin typeface="Lucida Sans"/>
                <a:cs typeface="Lucida Sans"/>
              </a:rPr>
              <a:t>Mike Nakashima</a:t>
            </a:r>
            <a:endParaRPr sz="295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5462" y="965853"/>
            <a:ext cx="1884045" cy="1456055"/>
          </a:xfrm>
          <a:custGeom>
            <a:avLst/>
            <a:gdLst/>
            <a:ahLst/>
            <a:cxnLst/>
            <a:rect l="l" t="t" r="r" b="b"/>
            <a:pathLst>
              <a:path w="1884044" h="1456055">
                <a:moveTo>
                  <a:pt x="649298" y="643278"/>
                </a:moveTo>
                <a:lnTo>
                  <a:pt x="573265" y="618144"/>
                </a:lnTo>
                <a:lnTo>
                  <a:pt x="698786" y="490944"/>
                </a:lnTo>
                <a:lnTo>
                  <a:pt x="916506" y="269749"/>
                </a:lnTo>
                <a:lnTo>
                  <a:pt x="1130725" y="51852"/>
                </a:lnTo>
                <a:lnTo>
                  <a:pt x="1139073" y="45543"/>
                </a:lnTo>
                <a:lnTo>
                  <a:pt x="1148682" y="41954"/>
                </a:lnTo>
                <a:lnTo>
                  <a:pt x="1158912" y="41225"/>
                </a:lnTo>
                <a:lnTo>
                  <a:pt x="1169121" y="43495"/>
                </a:lnTo>
                <a:lnTo>
                  <a:pt x="1192155" y="75357"/>
                </a:lnTo>
                <a:lnTo>
                  <a:pt x="1195700" y="154135"/>
                </a:lnTo>
                <a:lnTo>
                  <a:pt x="1197046" y="184941"/>
                </a:lnTo>
                <a:lnTo>
                  <a:pt x="1124189" y="160857"/>
                </a:lnTo>
                <a:lnTo>
                  <a:pt x="974174" y="313402"/>
                </a:lnTo>
                <a:lnTo>
                  <a:pt x="774888" y="515921"/>
                </a:lnTo>
                <a:lnTo>
                  <a:pt x="649298" y="643278"/>
                </a:lnTo>
                <a:close/>
              </a:path>
              <a:path w="1884044" h="1456055">
                <a:moveTo>
                  <a:pt x="1174385" y="831831"/>
                </a:moveTo>
                <a:lnTo>
                  <a:pt x="1148202" y="796385"/>
                </a:lnTo>
                <a:lnTo>
                  <a:pt x="1148209" y="777269"/>
                </a:lnTo>
                <a:lnTo>
                  <a:pt x="1147620" y="747477"/>
                </a:lnTo>
                <a:lnTo>
                  <a:pt x="1146513" y="708567"/>
                </a:lnTo>
                <a:lnTo>
                  <a:pt x="1144967" y="662098"/>
                </a:lnTo>
                <a:lnTo>
                  <a:pt x="1143059" y="609629"/>
                </a:lnTo>
                <a:lnTo>
                  <a:pt x="1140868" y="552717"/>
                </a:lnTo>
                <a:lnTo>
                  <a:pt x="1138472" y="492921"/>
                </a:lnTo>
                <a:lnTo>
                  <a:pt x="1133177" y="366186"/>
                </a:lnTo>
                <a:lnTo>
                  <a:pt x="1124189" y="160857"/>
                </a:lnTo>
                <a:lnTo>
                  <a:pt x="1197046" y="184941"/>
                </a:lnTo>
                <a:lnTo>
                  <a:pt x="1203857" y="340844"/>
                </a:lnTo>
                <a:lnTo>
                  <a:pt x="1212904" y="561048"/>
                </a:lnTo>
                <a:lnTo>
                  <a:pt x="1219122" y="740310"/>
                </a:lnTo>
                <a:lnTo>
                  <a:pt x="1317859" y="772949"/>
                </a:lnTo>
                <a:lnTo>
                  <a:pt x="1240298" y="809497"/>
                </a:lnTo>
                <a:lnTo>
                  <a:pt x="1215091" y="821672"/>
                </a:lnTo>
                <a:lnTo>
                  <a:pt x="1201791" y="828472"/>
                </a:lnTo>
                <a:lnTo>
                  <a:pt x="1192962" y="832039"/>
                </a:lnTo>
                <a:lnTo>
                  <a:pt x="1183660" y="833156"/>
                </a:lnTo>
                <a:lnTo>
                  <a:pt x="1174385" y="831831"/>
                </a:lnTo>
                <a:close/>
              </a:path>
              <a:path w="1884044" h="1456055">
                <a:moveTo>
                  <a:pt x="1317859" y="772949"/>
                </a:moveTo>
                <a:lnTo>
                  <a:pt x="1219122" y="740310"/>
                </a:lnTo>
                <a:lnTo>
                  <a:pt x="1833150" y="455916"/>
                </a:lnTo>
                <a:lnTo>
                  <a:pt x="1844107" y="452868"/>
                </a:lnTo>
                <a:lnTo>
                  <a:pt x="1855203" y="453355"/>
                </a:lnTo>
                <a:lnTo>
                  <a:pt x="1865619" y="457209"/>
                </a:lnTo>
                <a:lnTo>
                  <a:pt x="1874538" y="464266"/>
                </a:lnTo>
                <a:lnTo>
                  <a:pt x="1880807" y="473756"/>
                </a:lnTo>
                <a:lnTo>
                  <a:pt x="1883757" y="484468"/>
                </a:lnTo>
                <a:lnTo>
                  <a:pt x="1883293" y="495567"/>
                </a:lnTo>
                <a:lnTo>
                  <a:pt x="1880683" y="502571"/>
                </a:lnTo>
                <a:lnTo>
                  <a:pt x="1879962" y="504504"/>
                </a:lnTo>
                <a:lnTo>
                  <a:pt x="1879322" y="506222"/>
                </a:lnTo>
                <a:lnTo>
                  <a:pt x="1831543" y="590487"/>
                </a:lnTo>
                <a:lnTo>
                  <a:pt x="1762082" y="567526"/>
                </a:lnTo>
                <a:lnTo>
                  <a:pt x="1317859" y="772949"/>
                </a:lnTo>
                <a:close/>
              </a:path>
              <a:path w="1884044" h="1456055">
                <a:moveTo>
                  <a:pt x="1312530" y="1454429"/>
                </a:moveTo>
                <a:lnTo>
                  <a:pt x="21040" y="1027508"/>
                </a:lnTo>
                <a:lnTo>
                  <a:pt x="0" y="993628"/>
                </a:lnTo>
                <a:lnTo>
                  <a:pt x="5999" y="870015"/>
                </a:lnTo>
                <a:lnTo>
                  <a:pt x="20543" y="586187"/>
                </a:lnTo>
                <a:lnTo>
                  <a:pt x="38448" y="272660"/>
                </a:lnTo>
                <a:lnTo>
                  <a:pt x="54530" y="59949"/>
                </a:lnTo>
                <a:lnTo>
                  <a:pt x="60208" y="29396"/>
                </a:lnTo>
                <a:lnTo>
                  <a:pt x="62679" y="21554"/>
                </a:lnTo>
                <a:lnTo>
                  <a:pt x="96378" y="0"/>
                </a:lnTo>
                <a:lnTo>
                  <a:pt x="103802" y="920"/>
                </a:lnTo>
                <a:lnTo>
                  <a:pt x="136234" y="23959"/>
                </a:lnTo>
                <a:lnTo>
                  <a:pt x="172200" y="66416"/>
                </a:lnTo>
                <a:lnTo>
                  <a:pt x="196461" y="96920"/>
                </a:lnTo>
                <a:lnTo>
                  <a:pt x="224085" y="132488"/>
                </a:lnTo>
                <a:lnTo>
                  <a:pt x="243355" y="157739"/>
                </a:lnTo>
                <a:lnTo>
                  <a:pt x="121310" y="117396"/>
                </a:lnTo>
                <a:lnTo>
                  <a:pt x="120619" y="124845"/>
                </a:lnTo>
                <a:lnTo>
                  <a:pt x="116189" y="183757"/>
                </a:lnTo>
                <a:lnTo>
                  <a:pt x="112868" y="232791"/>
                </a:lnTo>
                <a:lnTo>
                  <a:pt x="109445" y="286431"/>
                </a:lnTo>
                <a:lnTo>
                  <a:pt x="105960" y="343726"/>
                </a:lnTo>
                <a:lnTo>
                  <a:pt x="102468" y="403408"/>
                </a:lnTo>
                <a:lnTo>
                  <a:pt x="98952" y="465472"/>
                </a:lnTo>
                <a:lnTo>
                  <a:pt x="95504" y="528019"/>
                </a:lnTo>
                <a:lnTo>
                  <a:pt x="92144" y="590413"/>
                </a:lnTo>
                <a:lnTo>
                  <a:pt x="88910" y="651701"/>
                </a:lnTo>
                <a:lnTo>
                  <a:pt x="85839" y="710932"/>
                </a:lnTo>
                <a:lnTo>
                  <a:pt x="80338" y="819415"/>
                </a:lnTo>
                <a:lnTo>
                  <a:pt x="75943" y="908245"/>
                </a:lnTo>
                <a:lnTo>
                  <a:pt x="72956" y="969807"/>
                </a:lnTo>
                <a:lnTo>
                  <a:pt x="1372827" y="1399498"/>
                </a:lnTo>
                <a:lnTo>
                  <a:pt x="1351268" y="1437520"/>
                </a:lnTo>
                <a:lnTo>
                  <a:pt x="1343353" y="1447115"/>
                </a:lnTo>
                <a:lnTo>
                  <a:pt x="1332960" y="1453300"/>
                </a:lnTo>
                <a:lnTo>
                  <a:pt x="1321103" y="1455686"/>
                </a:lnTo>
                <a:lnTo>
                  <a:pt x="1312530" y="1454429"/>
                </a:lnTo>
                <a:close/>
              </a:path>
              <a:path w="1884044" h="1456055">
                <a:moveTo>
                  <a:pt x="1372827" y="1399498"/>
                </a:moveTo>
                <a:lnTo>
                  <a:pt x="1303375" y="1376540"/>
                </a:lnTo>
                <a:lnTo>
                  <a:pt x="1762082" y="567526"/>
                </a:lnTo>
                <a:lnTo>
                  <a:pt x="1831543" y="590487"/>
                </a:lnTo>
                <a:lnTo>
                  <a:pt x="1372827" y="1399498"/>
                </a:lnTo>
                <a:close/>
              </a:path>
              <a:path w="1884044" h="1456055">
                <a:moveTo>
                  <a:pt x="554694" y="708860"/>
                </a:moveTo>
                <a:lnTo>
                  <a:pt x="547575" y="705314"/>
                </a:lnTo>
                <a:lnTo>
                  <a:pt x="541413" y="700288"/>
                </a:lnTo>
                <a:lnTo>
                  <a:pt x="536461" y="693946"/>
                </a:lnTo>
                <a:lnTo>
                  <a:pt x="517946" y="664664"/>
                </a:lnTo>
                <a:lnTo>
                  <a:pt x="495209" y="630141"/>
                </a:lnTo>
                <a:lnTo>
                  <a:pt x="468878" y="591228"/>
                </a:lnTo>
                <a:lnTo>
                  <a:pt x="439580" y="548779"/>
                </a:lnTo>
                <a:lnTo>
                  <a:pt x="374589" y="456684"/>
                </a:lnTo>
                <a:lnTo>
                  <a:pt x="305251" y="360675"/>
                </a:lnTo>
                <a:lnTo>
                  <a:pt x="236582" y="267577"/>
                </a:lnTo>
                <a:lnTo>
                  <a:pt x="173596" y="184210"/>
                </a:lnTo>
                <a:lnTo>
                  <a:pt x="145802" y="148307"/>
                </a:lnTo>
                <a:lnTo>
                  <a:pt x="121310" y="117396"/>
                </a:lnTo>
                <a:lnTo>
                  <a:pt x="243355" y="157739"/>
                </a:lnTo>
                <a:lnTo>
                  <a:pt x="286949" y="215463"/>
                </a:lnTo>
                <a:lnTo>
                  <a:pt x="355854" y="308634"/>
                </a:lnTo>
                <a:lnTo>
                  <a:pt x="425858" y="405290"/>
                </a:lnTo>
                <a:lnTo>
                  <a:pt x="492006" y="498697"/>
                </a:lnTo>
                <a:lnTo>
                  <a:pt x="522122" y="542130"/>
                </a:lnTo>
                <a:lnTo>
                  <a:pt x="549408" y="582218"/>
                </a:lnTo>
                <a:lnTo>
                  <a:pt x="573265" y="618144"/>
                </a:lnTo>
                <a:lnTo>
                  <a:pt x="649298" y="643278"/>
                </a:lnTo>
                <a:lnTo>
                  <a:pt x="618253" y="674649"/>
                </a:lnTo>
                <a:lnTo>
                  <a:pt x="585574" y="705880"/>
                </a:lnTo>
                <a:lnTo>
                  <a:pt x="570567" y="710871"/>
                </a:lnTo>
                <a:lnTo>
                  <a:pt x="562516" y="710762"/>
                </a:lnTo>
                <a:lnTo>
                  <a:pt x="554694" y="708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12" y="-2352"/>
            <a:ext cx="2104587" cy="2454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35060" y="7504293"/>
            <a:ext cx="2055978" cy="278767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374126" y="1366081"/>
            <a:ext cx="2165985" cy="2214245"/>
            <a:chOff x="2374126" y="1366081"/>
            <a:chExt cx="2165985" cy="22142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4126" y="1560675"/>
              <a:ext cx="2165713" cy="20195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85330" y="1366081"/>
              <a:ext cx="132080" cy="294005"/>
            </a:xfrm>
            <a:custGeom>
              <a:avLst/>
              <a:gdLst/>
              <a:ahLst/>
              <a:cxnLst/>
              <a:rect l="l" t="t" r="r" b="b"/>
              <a:pathLst>
                <a:path w="132079" h="294005">
                  <a:moveTo>
                    <a:pt x="74470" y="293645"/>
                  </a:moveTo>
                  <a:lnTo>
                    <a:pt x="34233" y="283406"/>
                  </a:lnTo>
                  <a:lnTo>
                    <a:pt x="12818" y="151132"/>
                  </a:lnTo>
                  <a:lnTo>
                    <a:pt x="6859" y="100290"/>
                  </a:lnTo>
                  <a:lnTo>
                    <a:pt x="868" y="49443"/>
                  </a:lnTo>
                  <a:lnTo>
                    <a:pt x="0" y="39997"/>
                  </a:lnTo>
                  <a:lnTo>
                    <a:pt x="122" y="30534"/>
                  </a:lnTo>
                  <a:lnTo>
                    <a:pt x="50153" y="0"/>
                  </a:lnTo>
                  <a:lnTo>
                    <a:pt x="88915" y="6038"/>
                  </a:lnTo>
                  <a:lnTo>
                    <a:pt x="121216" y="25607"/>
                  </a:lnTo>
                  <a:lnTo>
                    <a:pt x="131909" y="61405"/>
                  </a:lnTo>
                  <a:lnTo>
                    <a:pt x="130529" y="85685"/>
                  </a:lnTo>
                  <a:lnTo>
                    <a:pt x="128045" y="127641"/>
                  </a:lnTo>
                  <a:lnTo>
                    <a:pt x="122829" y="178344"/>
                  </a:lnTo>
                  <a:lnTo>
                    <a:pt x="113248" y="228865"/>
                  </a:lnTo>
                  <a:lnTo>
                    <a:pt x="97672" y="270275"/>
                  </a:lnTo>
                  <a:lnTo>
                    <a:pt x="74470" y="293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901449" y="5913793"/>
            <a:ext cx="1748155" cy="2075180"/>
            <a:chOff x="13901449" y="5913793"/>
            <a:chExt cx="1748155" cy="2075180"/>
          </a:xfrm>
        </p:grpSpPr>
        <p:sp>
          <p:nvSpPr>
            <p:cNvPr id="9" name="object 9"/>
            <p:cNvSpPr/>
            <p:nvPr/>
          </p:nvSpPr>
          <p:spPr>
            <a:xfrm>
              <a:off x="13901839" y="5913805"/>
              <a:ext cx="1748155" cy="2075180"/>
            </a:xfrm>
            <a:custGeom>
              <a:avLst/>
              <a:gdLst/>
              <a:ahLst/>
              <a:cxnLst/>
              <a:rect l="l" t="t" r="r" b="b"/>
              <a:pathLst>
                <a:path w="1748155" h="2075179">
                  <a:moveTo>
                    <a:pt x="1613192" y="629704"/>
                  </a:moveTo>
                  <a:lnTo>
                    <a:pt x="1609026" y="579158"/>
                  </a:lnTo>
                  <a:lnTo>
                    <a:pt x="1599704" y="529653"/>
                  </a:lnTo>
                  <a:lnTo>
                    <a:pt x="1585315" y="481736"/>
                  </a:lnTo>
                  <a:lnTo>
                    <a:pt x="1583651" y="477812"/>
                  </a:lnTo>
                  <a:lnTo>
                    <a:pt x="1583651" y="630923"/>
                  </a:lnTo>
                  <a:lnTo>
                    <a:pt x="1582635" y="678688"/>
                  </a:lnTo>
                  <a:lnTo>
                    <a:pt x="1576641" y="726655"/>
                  </a:lnTo>
                  <a:lnTo>
                    <a:pt x="1565630" y="773938"/>
                  </a:lnTo>
                  <a:lnTo>
                    <a:pt x="1549158" y="822718"/>
                  </a:lnTo>
                  <a:lnTo>
                    <a:pt x="1528572" y="870077"/>
                  </a:lnTo>
                  <a:lnTo>
                    <a:pt x="1504264" y="915454"/>
                  </a:lnTo>
                  <a:lnTo>
                    <a:pt x="1476629" y="958278"/>
                  </a:lnTo>
                  <a:lnTo>
                    <a:pt x="1446047" y="997991"/>
                  </a:lnTo>
                  <a:lnTo>
                    <a:pt x="1412938" y="1034046"/>
                  </a:lnTo>
                  <a:lnTo>
                    <a:pt x="1377683" y="1065860"/>
                  </a:lnTo>
                  <a:lnTo>
                    <a:pt x="1340662" y="1092873"/>
                  </a:lnTo>
                  <a:lnTo>
                    <a:pt x="1298651" y="1117079"/>
                  </a:lnTo>
                  <a:lnTo>
                    <a:pt x="1254163" y="1136929"/>
                  </a:lnTo>
                  <a:lnTo>
                    <a:pt x="1207566" y="1152423"/>
                  </a:lnTo>
                  <a:lnTo>
                    <a:pt x="1159243" y="1163535"/>
                  </a:lnTo>
                  <a:lnTo>
                    <a:pt x="1109548" y="1170254"/>
                  </a:lnTo>
                  <a:lnTo>
                    <a:pt x="1058837" y="1172565"/>
                  </a:lnTo>
                  <a:lnTo>
                    <a:pt x="1007478" y="1170444"/>
                  </a:lnTo>
                  <a:lnTo>
                    <a:pt x="955827" y="1163891"/>
                  </a:lnTo>
                  <a:lnTo>
                    <a:pt x="904252" y="1152867"/>
                  </a:lnTo>
                  <a:lnTo>
                    <a:pt x="853122" y="1137373"/>
                  </a:lnTo>
                  <a:lnTo>
                    <a:pt x="802779" y="1117396"/>
                  </a:lnTo>
                  <a:lnTo>
                    <a:pt x="760717" y="1096162"/>
                  </a:lnTo>
                  <a:lnTo>
                    <a:pt x="720928" y="1071156"/>
                  </a:lnTo>
                  <a:lnTo>
                    <a:pt x="683628" y="1042695"/>
                  </a:lnTo>
                  <a:lnTo>
                    <a:pt x="649033" y="1011072"/>
                  </a:lnTo>
                  <a:lnTo>
                    <a:pt x="617372" y="976630"/>
                  </a:lnTo>
                  <a:lnTo>
                    <a:pt x="588860" y="939647"/>
                  </a:lnTo>
                  <a:lnTo>
                    <a:pt x="563714" y="900442"/>
                  </a:lnTo>
                  <a:lnTo>
                    <a:pt x="542150" y="859345"/>
                  </a:lnTo>
                  <a:lnTo>
                    <a:pt x="524408" y="816648"/>
                  </a:lnTo>
                  <a:lnTo>
                    <a:pt x="510679" y="772655"/>
                  </a:lnTo>
                  <a:lnTo>
                    <a:pt x="501192" y="727710"/>
                  </a:lnTo>
                  <a:lnTo>
                    <a:pt x="496163" y="682078"/>
                  </a:lnTo>
                  <a:lnTo>
                    <a:pt x="495820" y="635863"/>
                  </a:lnTo>
                  <a:lnTo>
                    <a:pt x="500087" y="590270"/>
                  </a:lnTo>
                  <a:lnTo>
                    <a:pt x="500164" y="589927"/>
                  </a:lnTo>
                  <a:lnTo>
                    <a:pt x="508762" y="545553"/>
                  </a:lnTo>
                  <a:lnTo>
                    <a:pt x="521614" y="501980"/>
                  </a:lnTo>
                  <a:lnTo>
                    <a:pt x="538391" y="459803"/>
                  </a:lnTo>
                  <a:lnTo>
                    <a:pt x="558888" y="419277"/>
                  </a:lnTo>
                  <a:lnTo>
                    <a:pt x="582879" y="380669"/>
                  </a:lnTo>
                  <a:lnTo>
                    <a:pt x="610108" y="344220"/>
                  </a:lnTo>
                  <a:lnTo>
                    <a:pt x="640359" y="310210"/>
                  </a:lnTo>
                  <a:lnTo>
                    <a:pt x="673417" y="278879"/>
                  </a:lnTo>
                  <a:lnTo>
                    <a:pt x="709028" y="250507"/>
                  </a:lnTo>
                  <a:lnTo>
                    <a:pt x="746975" y="225323"/>
                  </a:lnTo>
                  <a:lnTo>
                    <a:pt x="787031" y="203606"/>
                  </a:lnTo>
                  <a:lnTo>
                    <a:pt x="828967" y="185610"/>
                  </a:lnTo>
                  <a:lnTo>
                    <a:pt x="872553" y="171589"/>
                  </a:lnTo>
                  <a:lnTo>
                    <a:pt x="917549" y="161810"/>
                  </a:lnTo>
                  <a:lnTo>
                    <a:pt x="963739" y="156514"/>
                  </a:lnTo>
                  <a:lnTo>
                    <a:pt x="1007059" y="155371"/>
                  </a:lnTo>
                  <a:lnTo>
                    <a:pt x="1007935" y="155448"/>
                  </a:lnTo>
                  <a:lnTo>
                    <a:pt x="1026998" y="155981"/>
                  </a:lnTo>
                  <a:lnTo>
                    <a:pt x="1089926" y="162140"/>
                  </a:lnTo>
                  <a:lnTo>
                    <a:pt x="1131912" y="169786"/>
                  </a:lnTo>
                  <a:lnTo>
                    <a:pt x="1174229" y="180276"/>
                  </a:lnTo>
                  <a:lnTo>
                    <a:pt x="1216787" y="193598"/>
                  </a:lnTo>
                  <a:lnTo>
                    <a:pt x="1253655" y="207302"/>
                  </a:lnTo>
                  <a:lnTo>
                    <a:pt x="1292707" y="224218"/>
                  </a:lnTo>
                  <a:lnTo>
                    <a:pt x="1332966" y="244627"/>
                  </a:lnTo>
                  <a:lnTo>
                    <a:pt x="1373390" y="268833"/>
                  </a:lnTo>
                  <a:lnTo>
                    <a:pt x="1413002" y="297091"/>
                  </a:lnTo>
                  <a:lnTo>
                    <a:pt x="1450771" y="329692"/>
                  </a:lnTo>
                  <a:lnTo>
                    <a:pt x="1485684" y="366928"/>
                  </a:lnTo>
                  <a:lnTo>
                    <a:pt x="1516748" y="409067"/>
                  </a:lnTo>
                  <a:lnTo>
                    <a:pt x="1539506" y="449351"/>
                  </a:lnTo>
                  <a:lnTo>
                    <a:pt x="1557642" y="492201"/>
                  </a:lnTo>
                  <a:lnTo>
                    <a:pt x="1571091" y="537095"/>
                  </a:lnTo>
                  <a:lnTo>
                    <a:pt x="1579791" y="583514"/>
                  </a:lnTo>
                  <a:lnTo>
                    <a:pt x="1583651" y="630923"/>
                  </a:lnTo>
                  <a:lnTo>
                    <a:pt x="1583651" y="477812"/>
                  </a:lnTo>
                  <a:lnTo>
                    <a:pt x="1565935" y="435978"/>
                  </a:lnTo>
                  <a:lnTo>
                    <a:pt x="1541627" y="392938"/>
                  </a:lnTo>
                  <a:lnTo>
                    <a:pt x="1508760" y="348310"/>
                  </a:lnTo>
                  <a:lnTo>
                    <a:pt x="1471930" y="308914"/>
                  </a:lnTo>
                  <a:lnTo>
                    <a:pt x="1432191" y="274459"/>
                  </a:lnTo>
                  <a:lnTo>
                    <a:pt x="1390586" y="244640"/>
                  </a:lnTo>
                  <a:lnTo>
                    <a:pt x="1348168" y="219138"/>
                  </a:lnTo>
                  <a:lnTo>
                    <a:pt x="1305979" y="197662"/>
                  </a:lnTo>
                  <a:lnTo>
                    <a:pt x="1265072" y="179895"/>
                  </a:lnTo>
                  <a:lnTo>
                    <a:pt x="1248359" y="173685"/>
                  </a:lnTo>
                  <a:lnTo>
                    <a:pt x="1226489" y="165544"/>
                  </a:lnTo>
                  <a:lnTo>
                    <a:pt x="1172552" y="149098"/>
                  </a:lnTo>
                  <a:lnTo>
                    <a:pt x="1118997" y="136994"/>
                  </a:lnTo>
                  <a:lnTo>
                    <a:pt x="1065974" y="129260"/>
                  </a:lnTo>
                  <a:lnTo>
                    <a:pt x="1013574" y="125882"/>
                  </a:lnTo>
                  <a:lnTo>
                    <a:pt x="961923" y="126911"/>
                  </a:lnTo>
                  <a:lnTo>
                    <a:pt x="912380" y="132715"/>
                  </a:lnTo>
                  <a:lnTo>
                    <a:pt x="863612" y="143662"/>
                  </a:lnTo>
                  <a:lnTo>
                    <a:pt x="815479" y="159664"/>
                  </a:lnTo>
                  <a:lnTo>
                    <a:pt x="768896" y="180416"/>
                  </a:lnTo>
                  <a:lnTo>
                    <a:pt x="724077" y="205765"/>
                  </a:lnTo>
                  <a:lnTo>
                    <a:pt x="681418" y="235496"/>
                  </a:lnTo>
                  <a:lnTo>
                    <a:pt x="641311" y="269430"/>
                  </a:lnTo>
                  <a:lnTo>
                    <a:pt x="604240" y="307263"/>
                  </a:lnTo>
                  <a:lnTo>
                    <a:pt x="570560" y="348716"/>
                  </a:lnTo>
                  <a:lnTo>
                    <a:pt x="541362" y="392518"/>
                  </a:lnTo>
                  <a:lnTo>
                    <a:pt x="516712" y="438365"/>
                  </a:lnTo>
                  <a:lnTo>
                    <a:pt x="496722" y="485851"/>
                  </a:lnTo>
                  <a:lnTo>
                    <a:pt x="481584" y="534543"/>
                  </a:lnTo>
                  <a:lnTo>
                    <a:pt x="471424" y="584047"/>
                  </a:lnTo>
                  <a:lnTo>
                    <a:pt x="466394" y="633945"/>
                  </a:lnTo>
                  <a:lnTo>
                    <a:pt x="466648" y="683818"/>
                  </a:lnTo>
                  <a:lnTo>
                    <a:pt x="471957" y="732104"/>
                  </a:lnTo>
                  <a:lnTo>
                    <a:pt x="481977" y="779678"/>
                  </a:lnTo>
                  <a:lnTo>
                    <a:pt x="496481" y="826223"/>
                  </a:lnTo>
                  <a:lnTo>
                    <a:pt x="515239" y="871410"/>
                  </a:lnTo>
                  <a:lnTo>
                    <a:pt x="538022" y="914895"/>
                  </a:lnTo>
                  <a:lnTo>
                    <a:pt x="564591" y="956360"/>
                  </a:lnTo>
                  <a:lnTo>
                    <a:pt x="594715" y="995476"/>
                  </a:lnTo>
                  <a:lnTo>
                    <a:pt x="628180" y="1031925"/>
                  </a:lnTo>
                  <a:lnTo>
                    <a:pt x="664667" y="1065288"/>
                  </a:lnTo>
                  <a:lnTo>
                    <a:pt x="704164" y="1095476"/>
                  </a:lnTo>
                  <a:lnTo>
                    <a:pt x="746226" y="1121918"/>
                  </a:lnTo>
                  <a:lnTo>
                    <a:pt x="790702" y="1144371"/>
                  </a:lnTo>
                  <a:lnTo>
                    <a:pt x="843686" y="1165377"/>
                  </a:lnTo>
                  <a:lnTo>
                    <a:pt x="897547" y="1181620"/>
                  </a:lnTo>
                  <a:lnTo>
                    <a:pt x="951903" y="1193126"/>
                  </a:lnTo>
                  <a:lnTo>
                    <a:pt x="1006335" y="1199921"/>
                  </a:lnTo>
                  <a:lnTo>
                    <a:pt x="1061046" y="1202042"/>
                  </a:lnTo>
                  <a:lnTo>
                    <a:pt x="1060538" y="1202004"/>
                  </a:lnTo>
                  <a:lnTo>
                    <a:pt x="1113574" y="1199464"/>
                  </a:lnTo>
                  <a:lnTo>
                    <a:pt x="1165834" y="1192301"/>
                  </a:lnTo>
                  <a:lnTo>
                    <a:pt x="1194295" y="1185697"/>
                  </a:lnTo>
                  <a:lnTo>
                    <a:pt x="1216660" y="1180515"/>
                  </a:lnTo>
                  <a:lnTo>
                    <a:pt x="1265682" y="1164145"/>
                  </a:lnTo>
                  <a:lnTo>
                    <a:pt x="1312532" y="1143177"/>
                  </a:lnTo>
                  <a:lnTo>
                    <a:pt x="1356817" y="1117663"/>
                  </a:lnTo>
                  <a:lnTo>
                    <a:pt x="1395907" y="1089113"/>
                  </a:lnTo>
                  <a:lnTo>
                    <a:pt x="1433144" y="1055560"/>
                  </a:lnTo>
                  <a:lnTo>
                    <a:pt x="1468094" y="1017587"/>
                  </a:lnTo>
                  <a:lnTo>
                    <a:pt x="1500352" y="975791"/>
                  </a:lnTo>
                  <a:lnTo>
                    <a:pt x="1529499" y="930744"/>
                  </a:lnTo>
                  <a:lnTo>
                    <a:pt x="1555115" y="883056"/>
                  </a:lnTo>
                  <a:lnTo>
                    <a:pt x="1576781" y="833310"/>
                  </a:lnTo>
                  <a:lnTo>
                    <a:pt x="1594078" y="782078"/>
                  </a:lnTo>
                  <a:lnTo>
                    <a:pt x="1605800" y="731723"/>
                  </a:lnTo>
                  <a:lnTo>
                    <a:pt x="1606435" y="726579"/>
                  </a:lnTo>
                  <a:lnTo>
                    <a:pt x="1612138" y="680745"/>
                  </a:lnTo>
                  <a:lnTo>
                    <a:pt x="1613192" y="629704"/>
                  </a:lnTo>
                  <a:close/>
                </a:path>
                <a:path w="1748155" h="2075179">
                  <a:moveTo>
                    <a:pt x="1747621" y="659257"/>
                  </a:moveTo>
                  <a:lnTo>
                    <a:pt x="1747113" y="609003"/>
                  </a:lnTo>
                  <a:lnTo>
                    <a:pt x="1742503" y="559231"/>
                  </a:lnTo>
                  <a:lnTo>
                    <a:pt x="1733829" y="510286"/>
                  </a:lnTo>
                  <a:lnTo>
                    <a:pt x="1721129" y="462508"/>
                  </a:lnTo>
                  <a:lnTo>
                    <a:pt x="1718043" y="453948"/>
                  </a:lnTo>
                  <a:lnTo>
                    <a:pt x="1718043" y="658558"/>
                  </a:lnTo>
                  <a:lnTo>
                    <a:pt x="1714842" y="702449"/>
                  </a:lnTo>
                  <a:lnTo>
                    <a:pt x="1707070" y="754075"/>
                  </a:lnTo>
                  <a:lnTo>
                    <a:pt x="1695551" y="801217"/>
                  </a:lnTo>
                  <a:lnTo>
                    <a:pt x="1679562" y="849960"/>
                  </a:lnTo>
                  <a:lnTo>
                    <a:pt x="1660232" y="897648"/>
                  </a:lnTo>
                  <a:lnTo>
                    <a:pt x="1637804" y="943940"/>
                  </a:lnTo>
                  <a:lnTo>
                    <a:pt x="1612531" y="988466"/>
                  </a:lnTo>
                  <a:lnTo>
                    <a:pt x="1584667" y="1030871"/>
                  </a:lnTo>
                  <a:lnTo>
                    <a:pt x="1554467" y="1070800"/>
                  </a:lnTo>
                  <a:lnTo>
                    <a:pt x="1522171" y="1107909"/>
                  </a:lnTo>
                  <a:lnTo>
                    <a:pt x="1488020" y="1141818"/>
                  </a:lnTo>
                  <a:lnTo>
                    <a:pt x="1452283" y="1172184"/>
                  </a:lnTo>
                  <a:lnTo>
                    <a:pt x="1415211" y="1198651"/>
                  </a:lnTo>
                  <a:lnTo>
                    <a:pt x="1374317" y="1222794"/>
                  </a:lnTo>
                  <a:lnTo>
                    <a:pt x="1331480" y="1243609"/>
                  </a:lnTo>
                  <a:lnTo>
                    <a:pt x="1286916" y="1261071"/>
                  </a:lnTo>
                  <a:lnTo>
                    <a:pt x="1240828" y="1275181"/>
                  </a:lnTo>
                  <a:lnTo>
                    <a:pt x="1193444" y="1285913"/>
                  </a:lnTo>
                  <a:lnTo>
                    <a:pt x="1144981" y="1293279"/>
                  </a:lnTo>
                  <a:lnTo>
                    <a:pt x="1095667" y="1297241"/>
                  </a:lnTo>
                  <a:lnTo>
                    <a:pt x="1045705" y="1297813"/>
                  </a:lnTo>
                  <a:lnTo>
                    <a:pt x="995337" y="1294968"/>
                  </a:lnTo>
                  <a:lnTo>
                    <a:pt x="944765" y="1288707"/>
                  </a:lnTo>
                  <a:lnTo>
                    <a:pt x="894207" y="1279017"/>
                  </a:lnTo>
                  <a:lnTo>
                    <a:pt x="843902" y="1265897"/>
                  </a:lnTo>
                  <a:lnTo>
                    <a:pt x="794042" y="1249311"/>
                  </a:lnTo>
                  <a:lnTo>
                    <a:pt x="769543" y="1238084"/>
                  </a:lnTo>
                  <a:lnTo>
                    <a:pt x="767257" y="1238415"/>
                  </a:lnTo>
                  <a:lnTo>
                    <a:pt x="744867" y="1229283"/>
                  </a:lnTo>
                  <a:lnTo>
                    <a:pt x="744664" y="1229194"/>
                  </a:lnTo>
                  <a:lnTo>
                    <a:pt x="744664" y="1261211"/>
                  </a:lnTo>
                  <a:lnTo>
                    <a:pt x="391502" y="1816569"/>
                  </a:lnTo>
                  <a:lnTo>
                    <a:pt x="365848" y="1856943"/>
                  </a:lnTo>
                  <a:lnTo>
                    <a:pt x="314490" y="1937702"/>
                  </a:lnTo>
                  <a:lnTo>
                    <a:pt x="288785" y="1978075"/>
                  </a:lnTo>
                  <a:lnTo>
                    <a:pt x="265328" y="2011743"/>
                  </a:lnTo>
                  <a:lnTo>
                    <a:pt x="234696" y="2037613"/>
                  </a:lnTo>
                  <a:lnTo>
                    <a:pt x="208292" y="2044954"/>
                  </a:lnTo>
                  <a:lnTo>
                    <a:pt x="177584" y="2042731"/>
                  </a:lnTo>
                  <a:lnTo>
                    <a:pt x="102311" y="2009330"/>
                  </a:lnTo>
                  <a:lnTo>
                    <a:pt x="57658" y="1975866"/>
                  </a:lnTo>
                  <a:lnTo>
                    <a:pt x="30962" y="1931428"/>
                  </a:lnTo>
                  <a:lnTo>
                    <a:pt x="29425" y="1917204"/>
                  </a:lnTo>
                  <a:lnTo>
                    <a:pt x="29730" y="1909838"/>
                  </a:lnTo>
                  <a:lnTo>
                    <a:pt x="41795" y="1870379"/>
                  </a:lnTo>
                  <a:lnTo>
                    <a:pt x="66903" y="1829625"/>
                  </a:lnTo>
                  <a:lnTo>
                    <a:pt x="103047" y="1780552"/>
                  </a:lnTo>
                  <a:lnTo>
                    <a:pt x="133654" y="1739912"/>
                  </a:lnTo>
                  <a:lnTo>
                    <a:pt x="164566" y="1699564"/>
                  </a:lnTo>
                  <a:lnTo>
                    <a:pt x="195745" y="1659534"/>
                  </a:lnTo>
                  <a:lnTo>
                    <a:pt x="227139" y="1619796"/>
                  </a:lnTo>
                  <a:lnTo>
                    <a:pt x="258724" y="1580362"/>
                  </a:lnTo>
                  <a:lnTo>
                    <a:pt x="290474" y="1541233"/>
                  </a:lnTo>
                  <a:lnTo>
                    <a:pt x="322351" y="1502410"/>
                  </a:lnTo>
                  <a:lnTo>
                    <a:pt x="354317" y="1463890"/>
                  </a:lnTo>
                  <a:lnTo>
                    <a:pt x="386334" y="1425663"/>
                  </a:lnTo>
                  <a:lnTo>
                    <a:pt x="418388" y="1387754"/>
                  </a:lnTo>
                  <a:lnTo>
                    <a:pt x="450430" y="1350137"/>
                  </a:lnTo>
                  <a:lnTo>
                    <a:pt x="482434" y="1312824"/>
                  </a:lnTo>
                  <a:lnTo>
                    <a:pt x="514362" y="1275816"/>
                  </a:lnTo>
                  <a:lnTo>
                    <a:pt x="546188" y="1239113"/>
                  </a:lnTo>
                  <a:lnTo>
                    <a:pt x="577875" y="1202702"/>
                  </a:lnTo>
                  <a:lnTo>
                    <a:pt x="600329" y="1176959"/>
                  </a:lnTo>
                  <a:lnTo>
                    <a:pt x="613664" y="1187919"/>
                  </a:lnTo>
                  <a:lnTo>
                    <a:pt x="665162" y="1221270"/>
                  </a:lnTo>
                  <a:lnTo>
                    <a:pt x="715416" y="1248295"/>
                  </a:lnTo>
                  <a:lnTo>
                    <a:pt x="744664" y="1261211"/>
                  </a:lnTo>
                  <a:lnTo>
                    <a:pt x="744664" y="1229194"/>
                  </a:lnTo>
                  <a:lnTo>
                    <a:pt x="728294" y="1221574"/>
                  </a:lnTo>
                  <a:lnTo>
                    <a:pt x="711923" y="1213396"/>
                  </a:lnTo>
                  <a:lnTo>
                    <a:pt x="695845" y="1204747"/>
                  </a:lnTo>
                  <a:lnTo>
                    <a:pt x="680123" y="1195679"/>
                  </a:lnTo>
                  <a:lnTo>
                    <a:pt x="679373" y="1195260"/>
                  </a:lnTo>
                  <a:lnTo>
                    <a:pt x="630428" y="1163447"/>
                  </a:lnTo>
                  <a:lnTo>
                    <a:pt x="584517" y="1125448"/>
                  </a:lnTo>
                  <a:lnTo>
                    <a:pt x="550379" y="1093495"/>
                  </a:lnTo>
                  <a:lnTo>
                    <a:pt x="503682" y="1041793"/>
                  </a:lnTo>
                  <a:lnTo>
                    <a:pt x="473837" y="1001877"/>
                  </a:lnTo>
                  <a:lnTo>
                    <a:pt x="447306" y="960259"/>
                  </a:lnTo>
                  <a:lnTo>
                    <a:pt x="424167" y="917143"/>
                  </a:lnTo>
                  <a:lnTo>
                    <a:pt x="404507" y="872756"/>
                  </a:lnTo>
                  <a:lnTo>
                    <a:pt x="388429" y="827290"/>
                  </a:lnTo>
                  <a:lnTo>
                    <a:pt x="376021" y="780973"/>
                  </a:lnTo>
                  <a:lnTo>
                    <a:pt x="367385" y="734009"/>
                  </a:lnTo>
                  <a:lnTo>
                    <a:pt x="362597" y="686612"/>
                  </a:lnTo>
                  <a:lnTo>
                    <a:pt x="361772" y="639889"/>
                  </a:lnTo>
                  <a:lnTo>
                    <a:pt x="364553" y="596963"/>
                  </a:lnTo>
                  <a:lnTo>
                    <a:pt x="371449" y="548017"/>
                  </a:lnTo>
                  <a:lnTo>
                    <a:pt x="381622" y="503212"/>
                  </a:lnTo>
                  <a:lnTo>
                    <a:pt x="395173" y="459384"/>
                  </a:lnTo>
                  <a:lnTo>
                    <a:pt x="411937" y="416725"/>
                  </a:lnTo>
                  <a:lnTo>
                    <a:pt x="431761" y="375373"/>
                  </a:lnTo>
                  <a:lnTo>
                    <a:pt x="454494" y="335521"/>
                  </a:lnTo>
                  <a:lnTo>
                    <a:pt x="479996" y="297345"/>
                  </a:lnTo>
                  <a:lnTo>
                    <a:pt x="508088" y="260985"/>
                  </a:lnTo>
                  <a:lnTo>
                    <a:pt x="538645" y="226644"/>
                  </a:lnTo>
                  <a:lnTo>
                    <a:pt x="571500" y="194475"/>
                  </a:lnTo>
                  <a:lnTo>
                    <a:pt x="606501" y="164655"/>
                  </a:lnTo>
                  <a:lnTo>
                    <a:pt x="643496" y="137363"/>
                  </a:lnTo>
                  <a:lnTo>
                    <a:pt x="682345" y="112750"/>
                  </a:lnTo>
                  <a:lnTo>
                    <a:pt x="722884" y="90995"/>
                  </a:lnTo>
                  <a:lnTo>
                    <a:pt x="764959" y="72275"/>
                  </a:lnTo>
                  <a:lnTo>
                    <a:pt x="808431" y="56756"/>
                  </a:lnTo>
                  <a:lnTo>
                    <a:pt x="853147" y="44602"/>
                  </a:lnTo>
                  <a:lnTo>
                    <a:pt x="898944" y="36004"/>
                  </a:lnTo>
                  <a:lnTo>
                    <a:pt x="945667" y="31102"/>
                  </a:lnTo>
                  <a:lnTo>
                    <a:pt x="998054" y="29705"/>
                  </a:lnTo>
                  <a:lnTo>
                    <a:pt x="1024521" y="30441"/>
                  </a:lnTo>
                  <a:lnTo>
                    <a:pt x="1102906" y="38112"/>
                  </a:lnTo>
                  <a:lnTo>
                    <a:pt x="1155141" y="47625"/>
                  </a:lnTo>
                  <a:lnTo>
                    <a:pt x="1207782" y="60667"/>
                  </a:lnTo>
                  <a:lnTo>
                    <a:pt x="1260792" y="77216"/>
                  </a:lnTo>
                  <a:lnTo>
                    <a:pt x="1301432" y="92202"/>
                  </a:lnTo>
                  <a:lnTo>
                    <a:pt x="1344345" y="110312"/>
                  </a:lnTo>
                  <a:lnTo>
                    <a:pt x="1388656" y="131813"/>
                  </a:lnTo>
                  <a:lnTo>
                    <a:pt x="1433487" y="156933"/>
                  </a:lnTo>
                  <a:lnTo>
                    <a:pt x="1477949" y="185953"/>
                  </a:lnTo>
                  <a:lnTo>
                    <a:pt x="1521167" y="219100"/>
                  </a:lnTo>
                  <a:lnTo>
                    <a:pt x="1562265" y="256628"/>
                  </a:lnTo>
                  <a:lnTo>
                    <a:pt x="1600352" y="298792"/>
                  </a:lnTo>
                  <a:lnTo>
                    <a:pt x="1634566" y="345833"/>
                  </a:lnTo>
                  <a:lnTo>
                    <a:pt x="1657731" y="385800"/>
                  </a:lnTo>
                  <a:lnTo>
                    <a:pt x="1677225" y="427888"/>
                  </a:lnTo>
                  <a:lnTo>
                    <a:pt x="1693011" y="471766"/>
                  </a:lnTo>
                  <a:lnTo>
                    <a:pt x="1705025" y="517105"/>
                  </a:lnTo>
                  <a:lnTo>
                    <a:pt x="1713242" y="563562"/>
                  </a:lnTo>
                  <a:lnTo>
                    <a:pt x="1717586" y="610831"/>
                  </a:lnTo>
                  <a:lnTo>
                    <a:pt x="1718043" y="658558"/>
                  </a:lnTo>
                  <a:lnTo>
                    <a:pt x="1718043" y="453948"/>
                  </a:lnTo>
                  <a:lnTo>
                    <a:pt x="1704467" y="416267"/>
                  </a:lnTo>
                  <a:lnTo>
                    <a:pt x="1683880" y="371906"/>
                  </a:lnTo>
                  <a:lnTo>
                    <a:pt x="1659420" y="329780"/>
                  </a:lnTo>
                  <a:lnTo>
                    <a:pt x="1627416" y="285203"/>
                  </a:lnTo>
                  <a:lnTo>
                    <a:pt x="1592110" y="244817"/>
                  </a:lnTo>
                  <a:lnTo>
                    <a:pt x="1554175" y="208419"/>
                  </a:lnTo>
                  <a:lnTo>
                    <a:pt x="1514259" y="175831"/>
                  </a:lnTo>
                  <a:lnTo>
                    <a:pt x="1473034" y="146850"/>
                  </a:lnTo>
                  <a:lnTo>
                    <a:pt x="1431163" y="121272"/>
                  </a:lnTo>
                  <a:lnTo>
                    <a:pt x="1389316" y="98920"/>
                  </a:lnTo>
                  <a:lnTo>
                    <a:pt x="1348143" y="79603"/>
                  </a:lnTo>
                  <a:lnTo>
                    <a:pt x="1308303" y="63106"/>
                  </a:lnTo>
                  <a:lnTo>
                    <a:pt x="1273276" y="50279"/>
                  </a:lnTo>
                  <a:lnTo>
                    <a:pt x="1270482" y="49250"/>
                  </a:lnTo>
                  <a:lnTo>
                    <a:pt x="1222857" y="34150"/>
                  </a:lnTo>
                  <a:lnTo>
                    <a:pt x="1175461" y="21780"/>
                  </a:lnTo>
                  <a:lnTo>
                    <a:pt x="1128344" y="12179"/>
                  </a:lnTo>
                  <a:lnTo>
                    <a:pt x="1081557" y="5346"/>
                  </a:lnTo>
                  <a:lnTo>
                    <a:pt x="1035164" y="1282"/>
                  </a:lnTo>
                  <a:lnTo>
                    <a:pt x="989215" y="0"/>
                  </a:lnTo>
                  <a:lnTo>
                    <a:pt x="943775" y="1485"/>
                  </a:lnTo>
                  <a:lnTo>
                    <a:pt x="894867" y="6705"/>
                  </a:lnTo>
                  <a:lnTo>
                    <a:pt x="846353" y="16040"/>
                  </a:lnTo>
                  <a:lnTo>
                    <a:pt x="798499" y="29362"/>
                  </a:lnTo>
                  <a:lnTo>
                    <a:pt x="751547" y="46558"/>
                  </a:lnTo>
                  <a:lnTo>
                    <a:pt x="705827" y="67449"/>
                  </a:lnTo>
                  <a:lnTo>
                    <a:pt x="661314" y="92049"/>
                  </a:lnTo>
                  <a:lnTo>
                    <a:pt x="618528" y="120103"/>
                  </a:lnTo>
                  <a:lnTo>
                    <a:pt x="577621" y="151523"/>
                  </a:lnTo>
                  <a:lnTo>
                    <a:pt x="538848" y="186194"/>
                  </a:lnTo>
                  <a:lnTo>
                    <a:pt x="502450" y="223989"/>
                  </a:lnTo>
                  <a:lnTo>
                    <a:pt x="468909" y="264541"/>
                  </a:lnTo>
                  <a:lnTo>
                    <a:pt x="438810" y="307086"/>
                  </a:lnTo>
                  <a:lnTo>
                    <a:pt x="412229" y="351370"/>
                  </a:lnTo>
                  <a:lnTo>
                    <a:pt x="389280" y="397141"/>
                  </a:lnTo>
                  <a:lnTo>
                    <a:pt x="370039" y="444119"/>
                  </a:lnTo>
                  <a:lnTo>
                    <a:pt x="354609" y="492061"/>
                  </a:lnTo>
                  <a:lnTo>
                    <a:pt x="343090" y="540702"/>
                  </a:lnTo>
                  <a:lnTo>
                    <a:pt x="335572" y="589788"/>
                  </a:lnTo>
                  <a:lnTo>
                    <a:pt x="335241" y="594575"/>
                  </a:lnTo>
                  <a:lnTo>
                    <a:pt x="332143" y="639051"/>
                  </a:lnTo>
                  <a:lnTo>
                    <a:pt x="332917" y="688238"/>
                  </a:lnTo>
                  <a:lnTo>
                    <a:pt x="337921" y="737933"/>
                  </a:lnTo>
                  <a:lnTo>
                    <a:pt x="346964" y="787146"/>
                  </a:lnTo>
                  <a:lnTo>
                    <a:pt x="359930" y="835685"/>
                  </a:lnTo>
                  <a:lnTo>
                    <a:pt x="376745" y="883310"/>
                  </a:lnTo>
                  <a:lnTo>
                    <a:pt x="397306" y="929805"/>
                  </a:lnTo>
                  <a:lnTo>
                    <a:pt x="421513" y="974953"/>
                  </a:lnTo>
                  <a:lnTo>
                    <a:pt x="449275" y="1018527"/>
                  </a:lnTo>
                  <a:lnTo>
                    <a:pt x="480479" y="1060297"/>
                  </a:lnTo>
                  <a:lnTo>
                    <a:pt x="515048" y="1100074"/>
                  </a:lnTo>
                  <a:lnTo>
                    <a:pt x="566039" y="1148740"/>
                  </a:lnTo>
                  <a:lnTo>
                    <a:pt x="577507" y="1158189"/>
                  </a:lnTo>
                  <a:lnTo>
                    <a:pt x="555574" y="1183322"/>
                  </a:lnTo>
                  <a:lnTo>
                    <a:pt x="523824" y="1219809"/>
                  </a:lnTo>
                  <a:lnTo>
                    <a:pt x="491921" y="1256601"/>
                  </a:lnTo>
                  <a:lnTo>
                    <a:pt x="459917" y="1293698"/>
                  </a:lnTo>
                  <a:lnTo>
                    <a:pt x="427837" y="1331099"/>
                  </a:lnTo>
                  <a:lnTo>
                    <a:pt x="395706" y="1368818"/>
                  </a:lnTo>
                  <a:lnTo>
                    <a:pt x="363575" y="1406842"/>
                  </a:lnTo>
                  <a:lnTo>
                    <a:pt x="331457" y="1445171"/>
                  </a:lnTo>
                  <a:lnTo>
                    <a:pt x="299402" y="1483817"/>
                  </a:lnTo>
                  <a:lnTo>
                    <a:pt x="267436" y="1522768"/>
                  </a:lnTo>
                  <a:lnTo>
                    <a:pt x="235585" y="1562023"/>
                  </a:lnTo>
                  <a:lnTo>
                    <a:pt x="203898" y="1601584"/>
                  </a:lnTo>
                  <a:lnTo>
                    <a:pt x="172389" y="1641462"/>
                  </a:lnTo>
                  <a:lnTo>
                    <a:pt x="141122" y="1681645"/>
                  </a:lnTo>
                  <a:lnTo>
                    <a:pt x="110096" y="1722132"/>
                  </a:lnTo>
                  <a:lnTo>
                    <a:pt x="79362" y="1762925"/>
                  </a:lnTo>
                  <a:lnTo>
                    <a:pt x="48958" y="1804022"/>
                  </a:lnTo>
                  <a:lnTo>
                    <a:pt x="22402" y="1843938"/>
                  </a:lnTo>
                  <a:lnTo>
                    <a:pt x="4686" y="1884464"/>
                  </a:lnTo>
                  <a:lnTo>
                    <a:pt x="0" y="1917674"/>
                  </a:lnTo>
                  <a:lnTo>
                    <a:pt x="584" y="1927758"/>
                  </a:lnTo>
                  <a:lnTo>
                    <a:pt x="14274" y="1968512"/>
                  </a:lnTo>
                  <a:lnTo>
                    <a:pt x="59550" y="2016112"/>
                  </a:lnTo>
                  <a:lnTo>
                    <a:pt x="115252" y="2050681"/>
                  </a:lnTo>
                  <a:lnTo>
                    <a:pt x="167068" y="2070696"/>
                  </a:lnTo>
                  <a:lnTo>
                    <a:pt x="205981" y="2074900"/>
                  </a:lnTo>
                  <a:lnTo>
                    <a:pt x="220662" y="2073262"/>
                  </a:lnTo>
                  <a:lnTo>
                    <a:pt x="269100" y="2049995"/>
                  </a:lnTo>
                  <a:lnTo>
                    <a:pt x="301244" y="2012988"/>
                  </a:lnTo>
                  <a:lnTo>
                    <a:pt x="339394" y="1953577"/>
                  </a:lnTo>
                  <a:lnTo>
                    <a:pt x="365086" y="1913204"/>
                  </a:lnTo>
                  <a:lnTo>
                    <a:pt x="416407" y="1832457"/>
                  </a:lnTo>
                  <a:lnTo>
                    <a:pt x="772058" y="1273314"/>
                  </a:lnTo>
                  <a:lnTo>
                    <a:pt x="772604" y="1272540"/>
                  </a:lnTo>
                  <a:lnTo>
                    <a:pt x="784923" y="1277531"/>
                  </a:lnTo>
                  <a:lnTo>
                    <a:pt x="837907" y="1294980"/>
                  </a:lnTo>
                  <a:lnTo>
                    <a:pt x="891400" y="1308696"/>
                  </a:lnTo>
                  <a:lnTo>
                    <a:pt x="945159" y="1318679"/>
                  </a:lnTo>
                  <a:lnTo>
                    <a:pt x="998956" y="1324927"/>
                  </a:lnTo>
                  <a:lnTo>
                    <a:pt x="1053934" y="1327556"/>
                  </a:lnTo>
                  <a:lnTo>
                    <a:pt x="1051826" y="1327391"/>
                  </a:lnTo>
                  <a:lnTo>
                    <a:pt x="1102156" y="1326426"/>
                  </a:lnTo>
                  <a:lnTo>
                    <a:pt x="1152893" y="1322006"/>
                  </a:lnTo>
                  <a:lnTo>
                    <a:pt x="1202753" y="1314132"/>
                  </a:lnTo>
                  <a:lnTo>
                    <a:pt x="1251521" y="1302829"/>
                  </a:lnTo>
                  <a:lnTo>
                    <a:pt x="1298981" y="1288097"/>
                  </a:lnTo>
                  <a:lnTo>
                    <a:pt x="1344904" y="1269949"/>
                  </a:lnTo>
                  <a:lnTo>
                    <a:pt x="1389176" y="1248321"/>
                  </a:lnTo>
                  <a:lnTo>
                    <a:pt x="1431264" y="1223416"/>
                  </a:lnTo>
                  <a:lnTo>
                    <a:pt x="1470025" y="1195781"/>
                  </a:lnTo>
                  <a:lnTo>
                    <a:pt x="1507375" y="1164082"/>
                  </a:lnTo>
                  <a:lnTo>
                    <a:pt x="1543050" y="1128725"/>
                  </a:lnTo>
                  <a:lnTo>
                    <a:pt x="1576806" y="1090053"/>
                  </a:lnTo>
                  <a:lnTo>
                    <a:pt x="1608353" y="1048435"/>
                  </a:lnTo>
                  <a:lnTo>
                    <a:pt x="1637449" y="1004265"/>
                  </a:lnTo>
                  <a:lnTo>
                    <a:pt x="1663827" y="957910"/>
                  </a:lnTo>
                  <a:lnTo>
                    <a:pt x="1687220" y="909726"/>
                  </a:lnTo>
                  <a:lnTo>
                    <a:pt x="1707362" y="860082"/>
                  </a:lnTo>
                  <a:lnTo>
                    <a:pt x="1723986" y="809358"/>
                  </a:lnTo>
                  <a:lnTo>
                    <a:pt x="1736102" y="759790"/>
                  </a:lnTo>
                  <a:lnTo>
                    <a:pt x="1743964" y="709637"/>
                  </a:lnTo>
                  <a:lnTo>
                    <a:pt x="1744306" y="704850"/>
                  </a:lnTo>
                  <a:lnTo>
                    <a:pt x="1747621" y="6592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56400" y="7652372"/>
              <a:ext cx="209056" cy="1727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920194" y="7748272"/>
              <a:ext cx="268605" cy="151130"/>
            </a:xfrm>
            <a:custGeom>
              <a:avLst/>
              <a:gdLst/>
              <a:ahLst/>
              <a:cxnLst/>
              <a:rect l="l" t="t" r="r" b="b"/>
              <a:pathLst>
                <a:path w="268605" h="151129">
                  <a:moveTo>
                    <a:pt x="256771" y="151041"/>
                  </a:moveTo>
                  <a:lnTo>
                    <a:pt x="250287" y="150512"/>
                  </a:lnTo>
                  <a:lnTo>
                    <a:pt x="248973" y="150404"/>
                  </a:lnTo>
                  <a:lnTo>
                    <a:pt x="247585" y="150115"/>
                  </a:lnTo>
                  <a:lnTo>
                    <a:pt x="246306" y="149569"/>
                  </a:lnTo>
                  <a:lnTo>
                    <a:pt x="187230" y="124985"/>
                  </a:lnTo>
                  <a:lnTo>
                    <a:pt x="131002" y="97929"/>
                  </a:lnTo>
                  <a:lnTo>
                    <a:pt x="80595" y="71144"/>
                  </a:lnTo>
                  <a:lnTo>
                    <a:pt x="38981" y="47377"/>
                  </a:lnTo>
                  <a:lnTo>
                    <a:pt x="2161" y="25098"/>
                  </a:lnTo>
                  <a:lnTo>
                    <a:pt x="0" y="15924"/>
                  </a:lnTo>
                  <a:lnTo>
                    <a:pt x="4354" y="9046"/>
                  </a:lnTo>
                  <a:lnTo>
                    <a:pt x="8629" y="2074"/>
                  </a:lnTo>
                  <a:lnTo>
                    <a:pt x="17796" y="0"/>
                  </a:lnTo>
                  <a:lnTo>
                    <a:pt x="24680" y="4267"/>
                  </a:lnTo>
                  <a:lnTo>
                    <a:pt x="53928" y="21934"/>
                  </a:lnTo>
                  <a:lnTo>
                    <a:pt x="94683" y="45225"/>
                  </a:lnTo>
                  <a:lnTo>
                    <a:pt x="144013" y="71447"/>
                  </a:lnTo>
                  <a:lnTo>
                    <a:pt x="198989" y="97911"/>
                  </a:lnTo>
                  <a:lnTo>
                    <a:pt x="256680" y="121924"/>
                  </a:lnTo>
                  <a:lnTo>
                    <a:pt x="264292" y="124839"/>
                  </a:lnTo>
                  <a:lnTo>
                    <a:pt x="268183" y="133361"/>
                  </a:lnTo>
                  <a:lnTo>
                    <a:pt x="265268" y="140973"/>
                  </a:lnTo>
                  <a:lnTo>
                    <a:pt x="262986" y="147315"/>
                  </a:lnTo>
                  <a:lnTo>
                    <a:pt x="256771" y="151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01449" y="7796678"/>
              <a:ext cx="243321" cy="13854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485763" y="6160005"/>
              <a:ext cx="418465" cy="382270"/>
            </a:xfrm>
            <a:custGeom>
              <a:avLst/>
              <a:gdLst/>
              <a:ahLst/>
              <a:cxnLst/>
              <a:rect l="l" t="t" r="r" b="b"/>
              <a:pathLst>
                <a:path w="418465" h="382270">
                  <a:moveTo>
                    <a:pt x="31501" y="382016"/>
                  </a:moveTo>
                  <a:lnTo>
                    <a:pt x="0" y="344611"/>
                  </a:lnTo>
                  <a:lnTo>
                    <a:pt x="1435" y="332721"/>
                  </a:lnTo>
                  <a:lnTo>
                    <a:pt x="20626" y="278320"/>
                  </a:lnTo>
                  <a:lnTo>
                    <a:pt x="43476" y="233163"/>
                  </a:lnTo>
                  <a:lnTo>
                    <a:pt x="71662" y="188796"/>
                  </a:lnTo>
                  <a:lnTo>
                    <a:pt x="104454" y="146268"/>
                  </a:lnTo>
                  <a:lnTo>
                    <a:pt x="141122" y="106629"/>
                  </a:lnTo>
                  <a:lnTo>
                    <a:pt x="180935" y="70929"/>
                  </a:lnTo>
                  <a:lnTo>
                    <a:pt x="224343" y="40672"/>
                  </a:lnTo>
                  <a:lnTo>
                    <a:pt x="269780" y="18478"/>
                  </a:lnTo>
                  <a:lnTo>
                    <a:pt x="316128" y="4778"/>
                  </a:lnTo>
                  <a:lnTo>
                    <a:pt x="362268" y="0"/>
                  </a:lnTo>
                  <a:lnTo>
                    <a:pt x="382152" y="2034"/>
                  </a:lnTo>
                  <a:lnTo>
                    <a:pt x="398358" y="8086"/>
                  </a:lnTo>
                  <a:lnTo>
                    <a:pt x="410248" y="17787"/>
                  </a:lnTo>
                  <a:lnTo>
                    <a:pt x="417180" y="30771"/>
                  </a:lnTo>
                  <a:lnTo>
                    <a:pt x="417315" y="33870"/>
                  </a:lnTo>
                  <a:lnTo>
                    <a:pt x="365098" y="29605"/>
                  </a:lnTo>
                  <a:lnTo>
                    <a:pt x="362316" y="29642"/>
                  </a:lnTo>
                  <a:lnTo>
                    <a:pt x="321224" y="33948"/>
                  </a:lnTo>
                  <a:lnTo>
                    <a:pt x="279743" y="46351"/>
                  </a:lnTo>
                  <a:lnTo>
                    <a:pt x="238872" y="66461"/>
                  </a:lnTo>
                  <a:lnTo>
                    <a:pt x="199612" y="93890"/>
                  </a:lnTo>
                  <a:lnTo>
                    <a:pt x="161904" y="127706"/>
                  </a:lnTo>
                  <a:lnTo>
                    <a:pt x="127187" y="165175"/>
                  </a:lnTo>
                  <a:lnTo>
                    <a:pt x="96159" y="205308"/>
                  </a:lnTo>
                  <a:lnTo>
                    <a:pt x="69515" y="247114"/>
                  </a:lnTo>
                  <a:lnTo>
                    <a:pt x="47951" y="289605"/>
                  </a:lnTo>
                  <a:lnTo>
                    <a:pt x="32163" y="331790"/>
                  </a:lnTo>
                  <a:lnTo>
                    <a:pt x="27704" y="346422"/>
                  </a:lnTo>
                  <a:lnTo>
                    <a:pt x="30274" y="350601"/>
                  </a:lnTo>
                  <a:lnTo>
                    <a:pt x="31173" y="351469"/>
                  </a:lnTo>
                  <a:lnTo>
                    <a:pt x="33045" y="353386"/>
                  </a:lnTo>
                  <a:lnTo>
                    <a:pt x="75710" y="356871"/>
                  </a:lnTo>
                  <a:lnTo>
                    <a:pt x="75160" y="357785"/>
                  </a:lnTo>
                  <a:lnTo>
                    <a:pt x="69045" y="365758"/>
                  </a:lnTo>
                  <a:lnTo>
                    <a:pt x="61443" y="372906"/>
                  </a:lnTo>
                  <a:lnTo>
                    <a:pt x="54847" y="377150"/>
                  </a:lnTo>
                  <a:lnTo>
                    <a:pt x="47440" y="380187"/>
                  </a:lnTo>
                  <a:lnTo>
                    <a:pt x="39549" y="381861"/>
                  </a:lnTo>
                  <a:lnTo>
                    <a:pt x="31501" y="382016"/>
                  </a:lnTo>
                  <a:close/>
                </a:path>
                <a:path w="418465" h="382270">
                  <a:moveTo>
                    <a:pt x="75710" y="356871"/>
                  </a:moveTo>
                  <a:lnTo>
                    <a:pt x="33045" y="353386"/>
                  </a:lnTo>
                  <a:lnTo>
                    <a:pt x="39178" y="352828"/>
                  </a:lnTo>
                  <a:lnTo>
                    <a:pt x="43414" y="349558"/>
                  </a:lnTo>
                  <a:lnTo>
                    <a:pt x="47679" y="345403"/>
                  </a:lnTo>
                  <a:lnTo>
                    <a:pt x="51435" y="340190"/>
                  </a:lnTo>
                  <a:lnTo>
                    <a:pt x="54889" y="334208"/>
                  </a:lnTo>
                  <a:lnTo>
                    <a:pt x="59088" y="326139"/>
                  </a:lnTo>
                  <a:lnTo>
                    <a:pt x="84423" y="282029"/>
                  </a:lnTo>
                  <a:lnTo>
                    <a:pt x="113836" y="240576"/>
                  </a:lnTo>
                  <a:lnTo>
                    <a:pt x="147000" y="202070"/>
                  </a:lnTo>
                  <a:lnTo>
                    <a:pt x="183590" y="166800"/>
                  </a:lnTo>
                  <a:lnTo>
                    <a:pt x="223278" y="135053"/>
                  </a:lnTo>
                  <a:lnTo>
                    <a:pt x="265739" y="107119"/>
                  </a:lnTo>
                  <a:lnTo>
                    <a:pt x="310645" y="83285"/>
                  </a:lnTo>
                  <a:lnTo>
                    <a:pt x="357671" y="63842"/>
                  </a:lnTo>
                  <a:lnTo>
                    <a:pt x="369937" y="58648"/>
                  </a:lnTo>
                  <a:lnTo>
                    <a:pt x="380438" y="52392"/>
                  </a:lnTo>
                  <a:lnTo>
                    <a:pt x="387339" y="45661"/>
                  </a:lnTo>
                  <a:lnTo>
                    <a:pt x="388713" y="39460"/>
                  </a:lnTo>
                  <a:lnTo>
                    <a:pt x="388806" y="39039"/>
                  </a:lnTo>
                  <a:lnTo>
                    <a:pt x="387220" y="33617"/>
                  </a:lnTo>
                  <a:lnTo>
                    <a:pt x="377673" y="30632"/>
                  </a:lnTo>
                  <a:lnTo>
                    <a:pt x="417315" y="33870"/>
                  </a:lnTo>
                  <a:lnTo>
                    <a:pt x="417942" y="48160"/>
                  </a:lnTo>
                  <a:lnTo>
                    <a:pt x="417972" y="48834"/>
                  </a:lnTo>
                  <a:lnTo>
                    <a:pt x="409667" y="65376"/>
                  </a:lnTo>
                  <a:lnTo>
                    <a:pt x="392715" y="79856"/>
                  </a:lnTo>
                  <a:lnTo>
                    <a:pt x="367566" y="91730"/>
                  </a:lnTo>
                  <a:lnTo>
                    <a:pt x="323114" y="110102"/>
                  </a:lnTo>
                  <a:lnTo>
                    <a:pt x="280669" y="132617"/>
                  </a:lnTo>
                  <a:lnTo>
                    <a:pt x="240536" y="159005"/>
                  </a:lnTo>
                  <a:lnTo>
                    <a:pt x="203025" y="188996"/>
                  </a:lnTo>
                  <a:lnTo>
                    <a:pt x="168442" y="222318"/>
                  </a:lnTo>
                  <a:lnTo>
                    <a:pt x="137094" y="258703"/>
                  </a:lnTo>
                  <a:lnTo>
                    <a:pt x="109290" y="297878"/>
                  </a:lnTo>
                  <a:lnTo>
                    <a:pt x="85336" y="339574"/>
                  </a:lnTo>
                  <a:lnTo>
                    <a:pt x="80180" y="349442"/>
                  </a:lnTo>
                  <a:lnTo>
                    <a:pt x="75710" y="356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61083" y="6575614"/>
              <a:ext cx="93477" cy="152633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98666" y="-9568"/>
            <a:ext cx="3089043" cy="189218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-7556" y="8085581"/>
            <a:ext cx="2157095" cy="2201545"/>
          </a:xfrm>
          <a:custGeom>
            <a:avLst/>
            <a:gdLst/>
            <a:ahLst/>
            <a:cxnLst/>
            <a:rect l="l" t="t" r="r" b="b"/>
            <a:pathLst>
              <a:path w="2157095" h="2201545">
                <a:moveTo>
                  <a:pt x="585711" y="49504"/>
                </a:moveTo>
                <a:lnTo>
                  <a:pt x="573557" y="53568"/>
                </a:lnTo>
                <a:lnTo>
                  <a:pt x="579450" y="65493"/>
                </a:lnTo>
                <a:lnTo>
                  <a:pt x="585711" y="49504"/>
                </a:lnTo>
                <a:close/>
              </a:path>
              <a:path w="2157095" h="2201545">
                <a:moveTo>
                  <a:pt x="1151877" y="449262"/>
                </a:moveTo>
                <a:lnTo>
                  <a:pt x="1128801" y="431279"/>
                </a:lnTo>
                <a:lnTo>
                  <a:pt x="1090282" y="382054"/>
                </a:lnTo>
                <a:lnTo>
                  <a:pt x="1129017" y="460336"/>
                </a:lnTo>
                <a:lnTo>
                  <a:pt x="1141603" y="457136"/>
                </a:lnTo>
                <a:lnTo>
                  <a:pt x="1142733" y="459435"/>
                </a:lnTo>
                <a:lnTo>
                  <a:pt x="1151877" y="449262"/>
                </a:lnTo>
                <a:close/>
              </a:path>
              <a:path w="2157095" h="2201545">
                <a:moveTo>
                  <a:pt x="1264323" y="705205"/>
                </a:moveTo>
                <a:lnTo>
                  <a:pt x="1249654" y="675551"/>
                </a:lnTo>
                <a:lnTo>
                  <a:pt x="1244384" y="636257"/>
                </a:lnTo>
                <a:lnTo>
                  <a:pt x="1201470" y="549516"/>
                </a:lnTo>
                <a:lnTo>
                  <a:pt x="1161008" y="496379"/>
                </a:lnTo>
                <a:lnTo>
                  <a:pt x="1131036" y="464426"/>
                </a:lnTo>
                <a:lnTo>
                  <a:pt x="1090282" y="382054"/>
                </a:lnTo>
                <a:lnTo>
                  <a:pt x="1069594" y="368858"/>
                </a:lnTo>
                <a:lnTo>
                  <a:pt x="1248625" y="730745"/>
                </a:lnTo>
                <a:lnTo>
                  <a:pt x="1264323" y="705205"/>
                </a:lnTo>
                <a:close/>
              </a:path>
              <a:path w="2157095" h="2201545">
                <a:moveTo>
                  <a:pt x="1282814" y="771220"/>
                </a:moveTo>
                <a:lnTo>
                  <a:pt x="1273340" y="752068"/>
                </a:lnTo>
                <a:lnTo>
                  <a:pt x="1248625" y="730745"/>
                </a:lnTo>
                <a:lnTo>
                  <a:pt x="1055522" y="340423"/>
                </a:lnTo>
                <a:lnTo>
                  <a:pt x="1028306" y="314045"/>
                </a:lnTo>
                <a:lnTo>
                  <a:pt x="1012698" y="311137"/>
                </a:lnTo>
                <a:lnTo>
                  <a:pt x="1268691" y="828598"/>
                </a:lnTo>
                <a:lnTo>
                  <a:pt x="1280198" y="794588"/>
                </a:lnTo>
                <a:lnTo>
                  <a:pt x="1282814" y="771220"/>
                </a:lnTo>
                <a:close/>
              </a:path>
              <a:path w="2157095" h="2201545">
                <a:moveTo>
                  <a:pt x="1293685" y="850480"/>
                </a:moveTo>
                <a:lnTo>
                  <a:pt x="1287233" y="837450"/>
                </a:lnTo>
                <a:lnTo>
                  <a:pt x="1268691" y="828598"/>
                </a:lnTo>
                <a:lnTo>
                  <a:pt x="1008468" y="302602"/>
                </a:lnTo>
                <a:lnTo>
                  <a:pt x="991920" y="297789"/>
                </a:lnTo>
                <a:lnTo>
                  <a:pt x="977557" y="297383"/>
                </a:lnTo>
                <a:lnTo>
                  <a:pt x="1269695" y="887907"/>
                </a:lnTo>
                <a:lnTo>
                  <a:pt x="1280147" y="880402"/>
                </a:lnTo>
                <a:lnTo>
                  <a:pt x="1280998" y="882116"/>
                </a:lnTo>
                <a:lnTo>
                  <a:pt x="1287868" y="867359"/>
                </a:lnTo>
                <a:lnTo>
                  <a:pt x="1293685" y="850480"/>
                </a:lnTo>
                <a:close/>
              </a:path>
              <a:path w="2157095" h="2201545">
                <a:moveTo>
                  <a:pt x="1298079" y="883183"/>
                </a:moveTo>
                <a:lnTo>
                  <a:pt x="1294587" y="879665"/>
                </a:lnTo>
                <a:lnTo>
                  <a:pt x="1291882" y="877709"/>
                </a:lnTo>
                <a:lnTo>
                  <a:pt x="1287970" y="879640"/>
                </a:lnTo>
                <a:lnTo>
                  <a:pt x="1289278" y="885012"/>
                </a:lnTo>
                <a:lnTo>
                  <a:pt x="1291285" y="888682"/>
                </a:lnTo>
                <a:lnTo>
                  <a:pt x="1298079" y="883183"/>
                </a:lnTo>
                <a:close/>
              </a:path>
              <a:path w="2157095" h="2201545">
                <a:moveTo>
                  <a:pt x="1677200" y="1019924"/>
                </a:moveTo>
                <a:lnTo>
                  <a:pt x="1676387" y="1011199"/>
                </a:lnTo>
                <a:lnTo>
                  <a:pt x="1671713" y="1012355"/>
                </a:lnTo>
                <a:lnTo>
                  <a:pt x="1668665" y="1013663"/>
                </a:lnTo>
                <a:lnTo>
                  <a:pt x="1668259" y="1017943"/>
                </a:lnTo>
                <a:lnTo>
                  <a:pt x="1673237" y="1019746"/>
                </a:lnTo>
                <a:lnTo>
                  <a:pt x="1677200" y="1019924"/>
                </a:lnTo>
                <a:close/>
              </a:path>
              <a:path w="2157095" h="2201545">
                <a:moveTo>
                  <a:pt x="2157057" y="1909025"/>
                </a:moveTo>
                <a:lnTo>
                  <a:pt x="2142604" y="1906981"/>
                </a:lnTo>
                <a:lnTo>
                  <a:pt x="2146668" y="1887296"/>
                </a:lnTo>
                <a:lnTo>
                  <a:pt x="2148878" y="1863128"/>
                </a:lnTo>
                <a:lnTo>
                  <a:pt x="2140089" y="1845373"/>
                </a:lnTo>
                <a:lnTo>
                  <a:pt x="2147735" y="1803514"/>
                </a:lnTo>
                <a:lnTo>
                  <a:pt x="2145652" y="1684743"/>
                </a:lnTo>
                <a:lnTo>
                  <a:pt x="2136686" y="1637982"/>
                </a:lnTo>
                <a:lnTo>
                  <a:pt x="2139797" y="1587004"/>
                </a:lnTo>
                <a:lnTo>
                  <a:pt x="2131949" y="1542478"/>
                </a:lnTo>
                <a:lnTo>
                  <a:pt x="2093442" y="1464652"/>
                </a:lnTo>
                <a:lnTo>
                  <a:pt x="2062187" y="1430108"/>
                </a:lnTo>
                <a:lnTo>
                  <a:pt x="2030107" y="1393913"/>
                </a:lnTo>
                <a:lnTo>
                  <a:pt x="2036483" y="1378153"/>
                </a:lnTo>
                <a:lnTo>
                  <a:pt x="2037461" y="1351495"/>
                </a:lnTo>
                <a:lnTo>
                  <a:pt x="2013800" y="1332306"/>
                </a:lnTo>
                <a:lnTo>
                  <a:pt x="2003132" y="1310754"/>
                </a:lnTo>
                <a:lnTo>
                  <a:pt x="1969135" y="1270673"/>
                </a:lnTo>
                <a:lnTo>
                  <a:pt x="1961273" y="1254760"/>
                </a:lnTo>
                <a:lnTo>
                  <a:pt x="1946630" y="1253807"/>
                </a:lnTo>
                <a:lnTo>
                  <a:pt x="1943227" y="1246936"/>
                </a:lnTo>
                <a:lnTo>
                  <a:pt x="1928304" y="1245400"/>
                </a:lnTo>
                <a:lnTo>
                  <a:pt x="1913229" y="1243571"/>
                </a:lnTo>
                <a:lnTo>
                  <a:pt x="1917547" y="1223683"/>
                </a:lnTo>
                <a:lnTo>
                  <a:pt x="1902536" y="1193330"/>
                </a:lnTo>
                <a:lnTo>
                  <a:pt x="1870811" y="1157846"/>
                </a:lnTo>
                <a:lnTo>
                  <a:pt x="1865058" y="1146200"/>
                </a:lnTo>
                <a:lnTo>
                  <a:pt x="1836394" y="1116914"/>
                </a:lnTo>
                <a:lnTo>
                  <a:pt x="1790814" y="1082065"/>
                </a:lnTo>
                <a:lnTo>
                  <a:pt x="1776056" y="1080871"/>
                </a:lnTo>
                <a:lnTo>
                  <a:pt x="1747812" y="1052410"/>
                </a:lnTo>
                <a:lnTo>
                  <a:pt x="1709331" y="1031900"/>
                </a:lnTo>
                <a:lnTo>
                  <a:pt x="1677339" y="1024521"/>
                </a:lnTo>
                <a:lnTo>
                  <a:pt x="1680184" y="1030287"/>
                </a:lnTo>
                <a:lnTo>
                  <a:pt x="1669808" y="1037958"/>
                </a:lnTo>
                <a:lnTo>
                  <a:pt x="1669110" y="1036548"/>
                </a:lnTo>
                <a:lnTo>
                  <a:pt x="1654492" y="1035621"/>
                </a:lnTo>
                <a:lnTo>
                  <a:pt x="1651939" y="1030478"/>
                </a:lnTo>
                <a:lnTo>
                  <a:pt x="1661401" y="1020953"/>
                </a:lnTo>
                <a:lnTo>
                  <a:pt x="1653717" y="1005433"/>
                </a:lnTo>
                <a:lnTo>
                  <a:pt x="1636725" y="999705"/>
                </a:lnTo>
                <a:lnTo>
                  <a:pt x="1621828" y="998245"/>
                </a:lnTo>
                <a:lnTo>
                  <a:pt x="1609115" y="1001179"/>
                </a:lnTo>
                <a:lnTo>
                  <a:pt x="1585633" y="982357"/>
                </a:lnTo>
                <a:lnTo>
                  <a:pt x="1564271" y="967828"/>
                </a:lnTo>
                <a:lnTo>
                  <a:pt x="1545640" y="958799"/>
                </a:lnTo>
                <a:lnTo>
                  <a:pt x="1518932" y="962101"/>
                </a:lnTo>
                <a:lnTo>
                  <a:pt x="1509064" y="942149"/>
                </a:lnTo>
                <a:lnTo>
                  <a:pt x="1491754" y="935812"/>
                </a:lnTo>
                <a:lnTo>
                  <a:pt x="1474165" y="928903"/>
                </a:lnTo>
                <a:lnTo>
                  <a:pt x="1456969" y="922769"/>
                </a:lnTo>
                <a:lnTo>
                  <a:pt x="1423873" y="913142"/>
                </a:lnTo>
                <a:lnTo>
                  <a:pt x="1419872" y="905078"/>
                </a:lnTo>
                <a:lnTo>
                  <a:pt x="1386128" y="894130"/>
                </a:lnTo>
                <a:lnTo>
                  <a:pt x="1342669" y="892225"/>
                </a:lnTo>
                <a:lnTo>
                  <a:pt x="1312176" y="887869"/>
                </a:lnTo>
                <a:lnTo>
                  <a:pt x="1271778" y="892124"/>
                </a:lnTo>
                <a:lnTo>
                  <a:pt x="977557" y="297383"/>
                </a:lnTo>
                <a:lnTo>
                  <a:pt x="963180" y="296964"/>
                </a:lnTo>
                <a:lnTo>
                  <a:pt x="954709" y="279882"/>
                </a:lnTo>
                <a:lnTo>
                  <a:pt x="961517" y="293598"/>
                </a:lnTo>
                <a:lnTo>
                  <a:pt x="970191" y="282498"/>
                </a:lnTo>
                <a:lnTo>
                  <a:pt x="966431" y="274904"/>
                </a:lnTo>
                <a:lnTo>
                  <a:pt x="972985" y="259499"/>
                </a:lnTo>
                <a:lnTo>
                  <a:pt x="961148" y="264223"/>
                </a:lnTo>
                <a:lnTo>
                  <a:pt x="948994" y="268300"/>
                </a:lnTo>
                <a:lnTo>
                  <a:pt x="947915" y="266115"/>
                </a:lnTo>
                <a:lnTo>
                  <a:pt x="935126" y="268909"/>
                </a:lnTo>
                <a:lnTo>
                  <a:pt x="940816" y="251777"/>
                </a:lnTo>
                <a:lnTo>
                  <a:pt x="934681" y="239369"/>
                </a:lnTo>
                <a:lnTo>
                  <a:pt x="919861" y="238074"/>
                </a:lnTo>
                <a:lnTo>
                  <a:pt x="916432" y="231127"/>
                </a:lnTo>
                <a:lnTo>
                  <a:pt x="897191" y="220865"/>
                </a:lnTo>
                <a:lnTo>
                  <a:pt x="883589" y="193382"/>
                </a:lnTo>
                <a:lnTo>
                  <a:pt x="869848" y="194221"/>
                </a:lnTo>
                <a:lnTo>
                  <a:pt x="855586" y="194043"/>
                </a:lnTo>
                <a:lnTo>
                  <a:pt x="852195" y="187198"/>
                </a:lnTo>
                <a:lnTo>
                  <a:pt x="834174" y="179412"/>
                </a:lnTo>
                <a:lnTo>
                  <a:pt x="807567" y="154279"/>
                </a:lnTo>
                <a:lnTo>
                  <a:pt x="801801" y="142608"/>
                </a:lnTo>
                <a:lnTo>
                  <a:pt x="784758" y="136804"/>
                </a:lnTo>
                <a:lnTo>
                  <a:pt x="771029" y="137693"/>
                </a:lnTo>
                <a:lnTo>
                  <a:pt x="769810" y="135229"/>
                </a:lnTo>
                <a:lnTo>
                  <a:pt x="756158" y="136258"/>
                </a:lnTo>
                <a:lnTo>
                  <a:pt x="738085" y="128384"/>
                </a:lnTo>
                <a:lnTo>
                  <a:pt x="731050" y="114160"/>
                </a:lnTo>
                <a:lnTo>
                  <a:pt x="712368" y="105054"/>
                </a:lnTo>
                <a:lnTo>
                  <a:pt x="674662" y="86093"/>
                </a:lnTo>
                <a:lnTo>
                  <a:pt x="656272" y="77558"/>
                </a:lnTo>
                <a:lnTo>
                  <a:pt x="638606" y="70497"/>
                </a:lnTo>
                <a:lnTo>
                  <a:pt x="621906" y="65379"/>
                </a:lnTo>
                <a:lnTo>
                  <a:pt x="624674" y="70967"/>
                </a:lnTo>
                <a:lnTo>
                  <a:pt x="615442" y="80962"/>
                </a:lnTo>
                <a:lnTo>
                  <a:pt x="605612" y="89725"/>
                </a:lnTo>
                <a:lnTo>
                  <a:pt x="606552" y="91630"/>
                </a:lnTo>
                <a:lnTo>
                  <a:pt x="589864" y="86550"/>
                </a:lnTo>
                <a:lnTo>
                  <a:pt x="572782" y="52019"/>
                </a:lnTo>
                <a:lnTo>
                  <a:pt x="560933" y="56705"/>
                </a:lnTo>
                <a:lnTo>
                  <a:pt x="550011" y="63271"/>
                </a:lnTo>
                <a:lnTo>
                  <a:pt x="542937" y="48958"/>
                </a:lnTo>
                <a:lnTo>
                  <a:pt x="525018" y="41389"/>
                </a:lnTo>
                <a:lnTo>
                  <a:pt x="507707" y="35026"/>
                </a:lnTo>
                <a:lnTo>
                  <a:pt x="459613" y="23749"/>
                </a:lnTo>
                <a:lnTo>
                  <a:pt x="443992" y="20802"/>
                </a:lnTo>
                <a:lnTo>
                  <a:pt x="432079" y="25374"/>
                </a:lnTo>
                <a:lnTo>
                  <a:pt x="423214" y="36093"/>
                </a:lnTo>
                <a:lnTo>
                  <a:pt x="393966" y="34251"/>
                </a:lnTo>
                <a:lnTo>
                  <a:pt x="361442" y="25781"/>
                </a:lnTo>
                <a:lnTo>
                  <a:pt x="339775" y="10642"/>
                </a:lnTo>
                <a:lnTo>
                  <a:pt x="320344" y="0"/>
                </a:lnTo>
                <a:lnTo>
                  <a:pt x="306476" y="596"/>
                </a:lnTo>
                <a:lnTo>
                  <a:pt x="282397" y="9207"/>
                </a:lnTo>
                <a:lnTo>
                  <a:pt x="270878" y="14579"/>
                </a:lnTo>
                <a:lnTo>
                  <a:pt x="249186" y="28016"/>
                </a:lnTo>
                <a:lnTo>
                  <a:pt x="237147" y="3670"/>
                </a:lnTo>
                <a:lnTo>
                  <a:pt x="210591" y="7264"/>
                </a:lnTo>
                <a:lnTo>
                  <a:pt x="207594" y="1206"/>
                </a:lnTo>
                <a:lnTo>
                  <a:pt x="194602" y="3581"/>
                </a:lnTo>
                <a:lnTo>
                  <a:pt x="172199" y="15608"/>
                </a:lnTo>
                <a:lnTo>
                  <a:pt x="162229" y="24091"/>
                </a:lnTo>
                <a:lnTo>
                  <a:pt x="173774" y="47459"/>
                </a:lnTo>
                <a:lnTo>
                  <a:pt x="161023" y="50292"/>
                </a:lnTo>
                <a:lnTo>
                  <a:pt x="160489" y="49199"/>
                </a:lnTo>
                <a:lnTo>
                  <a:pt x="149377" y="55397"/>
                </a:lnTo>
                <a:lnTo>
                  <a:pt x="154241" y="65214"/>
                </a:lnTo>
                <a:lnTo>
                  <a:pt x="169024" y="66471"/>
                </a:lnTo>
                <a:lnTo>
                  <a:pt x="172072" y="72631"/>
                </a:lnTo>
                <a:lnTo>
                  <a:pt x="186131" y="72402"/>
                </a:lnTo>
                <a:lnTo>
                  <a:pt x="161086" y="79057"/>
                </a:lnTo>
                <a:lnTo>
                  <a:pt x="144881" y="74955"/>
                </a:lnTo>
                <a:lnTo>
                  <a:pt x="149021" y="54673"/>
                </a:lnTo>
                <a:lnTo>
                  <a:pt x="128066" y="40944"/>
                </a:lnTo>
                <a:lnTo>
                  <a:pt x="111074" y="35242"/>
                </a:lnTo>
                <a:lnTo>
                  <a:pt x="105600" y="24180"/>
                </a:lnTo>
                <a:lnTo>
                  <a:pt x="88861" y="18986"/>
                </a:lnTo>
                <a:lnTo>
                  <a:pt x="55587" y="9004"/>
                </a:lnTo>
                <a:lnTo>
                  <a:pt x="42379" y="10960"/>
                </a:lnTo>
                <a:lnTo>
                  <a:pt x="43916" y="14046"/>
                </a:lnTo>
                <a:lnTo>
                  <a:pt x="37299" y="29324"/>
                </a:lnTo>
                <a:lnTo>
                  <a:pt x="0" y="39839"/>
                </a:lnTo>
                <a:lnTo>
                  <a:pt x="5092" y="164680"/>
                </a:lnTo>
                <a:lnTo>
                  <a:pt x="31889" y="161607"/>
                </a:lnTo>
                <a:lnTo>
                  <a:pt x="84328" y="153022"/>
                </a:lnTo>
                <a:lnTo>
                  <a:pt x="126263" y="151879"/>
                </a:lnTo>
                <a:lnTo>
                  <a:pt x="168389" y="151091"/>
                </a:lnTo>
                <a:lnTo>
                  <a:pt x="195630" y="148894"/>
                </a:lnTo>
                <a:lnTo>
                  <a:pt x="222389" y="145694"/>
                </a:lnTo>
                <a:lnTo>
                  <a:pt x="237680" y="147955"/>
                </a:lnTo>
                <a:lnTo>
                  <a:pt x="280301" y="148183"/>
                </a:lnTo>
                <a:lnTo>
                  <a:pt x="307848" y="146570"/>
                </a:lnTo>
                <a:lnTo>
                  <a:pt x="324866" y="152349"/>
                </a:lnTo>
                <a:lnTo>
                  <a:pt x="343115" y="160591"/>
                </a:lnTo>
                <a:lnTo>
                  <a:pt x="403288" y="167665"/>
                </a:lnTo>
                <a:lnTo>
                  <a:pt x="451383" y="178968"/>
                </a:lnTo>
                <a:lnTo>
                  <a:pt x="499833" y="190969"/>
                </a:lnTo>
                <a:lnTo>
                  <a:pt x="599389" y="220357"/>
                </a:lnTo>
                <a:lnTo>
                  <a:pt x="649643" y="236029"/>
                </a:lnTo>
                <a:lnTo>
                  <a:pt x="689051" y="258394"/>
                </a:lnTo>
                <a:lnTo>
                  <a:pt x="728941" y="281762"/>
                </a:lnTo>
                <a:lnTo>
                  <a:pt x="769315" y="306070"/>
                </a:lnTo>
                <a:lnTo>
                  <a:pt x="821372" y="325374"/>
                </a:lnTo>
                <a:lnTo>
                  <a:pt x="851103" y="356831"/>
                </a:lnTo>
                <a:lnTo>
                  <a:pt x="892683" y="383603"/>
                </a:lnTo>
                <a:lnTo>
                  <a:pt x="923366" y="416966"/>
                </a:lnTo>
                <a:lnTo>
                  <a:pt x="965923" y="445719"/>
                </a:lnTo>
                <a:lnTo>
                  <a:pt x="1050010" y="558419"/>
                </a:lnTo>
                <a:lnTo>
                  <a:pt x="1070978" y="600798"/>
                </a:lnTo>
                <a:lnTo>
                  <a:pt x="1101839" y="691819"/>
                </a:lnTo>
                <a:lnTo>
                  <a:pt x="1140942" y="828141"/>
                </a:lnTo>
                <a:lnTo>
                  <a:pt x="1149642" y="874369"/>
                </a:lnTo>
                <a:lnTo>
                  <a:pt x="1135316" y="874052"/>
                </a:lnTo>
                <a:lnTo>
                  <a:pt x="1121079" y="873925"/>
                </a:lnTo>
                <a:lnTo>
                  <a:pt x="1107300" y="874712"/>
                </a:lnTo>
                <a:lnTo>
                  <a:pt x="1105496" y="871067"/>
                </a:lnTo>
                <a:lnTo>
                  <a:pt x="1079347" y="875487"/>
                </a:lnTo>
                <a:lnTo>
                  <a:pt x="1064577" y="874268"/>
                </a:lnTo>
                <a:lnTo>
                  <a:pt x="1039126" y="880122"/>
                </a:lnTo>
                <a:lnTo>
                  <a:pt x="1028890" y="888060"/>
                </a:lnTo>
                <a:lnTo>
                  <a:pt x="1010805" y="908786"/>
                </a:lnTo>
                <a:lnTo>
                  <a:pt x="998867" y="884656"/>
                </a:lnTo>
                <a:lnTo>
                  <a:pt x="983602" y="882446"/>
                </a:lnTo>
                <a:lnTo>
                  <a:pt x="974217" y="892111"/>
                </a:lnTo>
                <a:lnTo>
                  <a:pt x="977341" y="898423"/>
                </a:lnTo>
                <a:lnTo>
                  <a:pt x="967092" y="906335"/>
                </a:lnTo>
                <a:lnTo>
                  <a:pt x="960843" y="893724"/>
                </a:lnTo>
                <a:lnTo>
                  <a:pt x="945896" y="892136"/>
                </a:lnTo>
                <a:lnTo>
                  <a:pt x="932205" y="893102"/>
                </a:lnTo>
                <a:lnTo>
                  <a:pt x="906970" y="899375"/>
                </a:lnTo>
                <a:lnTo>
                  <a:pt x="887323" y="888314"/>
                </a:lnTo>
                <a:lnTo>
                  <a:pt x="877773" y="897661"/>
                </a:lnTo>
                <a:lnTo>
                  <a:pt x="867702" y="905941"/>
                </a:lnTo>
                <a:lnTo>
                  <a:pt x="857084" y="913117"/>
                </a:lnTo>
                <a:lnTo>
                  <a:pt x="845883" y="919111"/>
                </a:lnTo>
                <a:lnTo>
                  <a:pt x="831392" y="918464"/>
                </a:lnTo>
                <a:lnTo>
                  <a:pt x="800366" y="913015"/>
                </a:lnTo>
                <a:lnTo>
                  <a:pt x="786307" y="913244"/>
                </a:lnTo>
                <a:lnTo>
                  <a:pt x="773963" y="916952"/>
                </a:lnTo>
                <a:lnTo>
                  <a:pt x="763943" y="925322"/>
                </a:lnTo>
                <a:lnTo>
                  <a:pt x="754418" y="934707"/>
                </a:lnTo>
                <a:lnTo>
                  <a:pt x="754938" y="935761"/>
                </a:lnTo>
                <a:lnTo>
                  <a:pt x="716559" y="944105"/>
                </a:lnTo>
                <a:lnTo>
                  <a:pt x="676821" y="949706"/>
                </a:lnTo>
                <a:lnTo>
                  <a:pt x="638060" y="957287"/>
                </a:lnTo>
                <a:lnTo>
                  <a:pt x="602589" y="971511"/>
                </a:lnTo>
                <a:lnTo>
                  <a:pt x="614235" y="995045"/>
                </a:lnTo>
                <a:lnTo>
                  <a:pt x="606259" y="1007554"/>
                </a:lnTo>
                <a:lnTo>
                  <a:pt x="603224" y="1001420"/>
                </a:lnTo>
                <a:lnTo>
                  <a:pt x="588264" y="999832"/>
                </a:lnTo>
                <a:lnTo>
                  <a:pt x="572782" y="997165"/>
                </a:lnTo>
                <a:lnTo>
                  <a:pt x="568134" y="987780"/>
                </a:lnTo>
                <a:lnTo>
                  <a:pt x="557682" y="995286"/>
                </a:lnTo>
                <a:lnTo>
                  <a:pt x="559447" y="998867"/>
                </a:lnTo>
                <a:lnTo>
                  <a:pt x="550545" y="1009497"/>
                </a:lnTo>
                <a:lnTo>
                  <a:pt x="535343" y="1007414"/>
                </a:lnTo>
                <a:lnTo>
                  <a:pt x="521296" y="1007668"/>
                </a:lnTo>
                <a:lnTo>
                  <a:pt x="496989" y="1015809"/>
                </a:lnTo>
                <a:lnTo>
                  <a:pt x="485140" y="1020483"/>
                </a:lnTo>
                <a:lnTo>
                  <a:pt x="461022" y="1029042"/>
                </a:lnTo>
                <a:lnTo>
                  <a:pt x="438988" y="1041781"/>
                </a:lnTo>
                <a:lnTo>
                  <a:pt x="430961" y="1054201"/>
                </a:lnTo>
                <a:lnTo>
                  <a:pt x="437476" y="1067371"/>
                </a:lnTo>
                <a:lnTo>
                  <a:pt x="403618" y="1084834"/>
                </a:lnTo>
                <a:lnTo>
                  <a:pt x="376580" y="1087475"/>
                </a:lnTo>
                <a:lnTo>
                  <a:pt x="348945" y="1088910"/>
                </a:lnTo>
                <a:lnTo>
                  <a:pt x="348132" y="1089177"/>
                </a:lnTo>
                <a:lnTo>
                  <a:pt x="307149" y="1118971"/>
                </a:lnTo>
                <a:lnTo>
                  <a:pt x="293662" y="1148994"/>
                </a:lnTo>
                <a:lnTo>
                  <a:pt x="279539" y="1149096"/>
                </a:lnTo>
                <a:lnTo>
                  <a:pt x="277545" y="1145057"/>
                </a:lnTo>
                <a:lnTo>
                  <a:pt x="264871" y="1148092"/>
                </a:lnTo>
                <a:lnTo>
                  <a:pt x="252882" y="1152474"/>
                </a:lnTo>
                <a:lnTo>
                  <a:pt x="242379" y="1159903"/>
                </a:lnTo>
                <a:lnTo>
                  <a:pt x="230847" y="1165225"/>
                </a:lnTo>
                <a:lnTo>
                  <a:pt x="231597" y="1166774"/>
                </a:lnTo>
                <a:lnTo>
                  <a:pt x="220980" y="1173937"/>
                </a:lnTo>
                <a:lnTo>
                  <a:pt x="223939" y="1179931"/>
                </a:lnTo>
                <a:lnTo>
                  <a:pt x="215531" y="1191539"/>
                </a:lnTo>
                <a:lnTo>
                  <a:pt x="210350" y="1209700"/>
                </a:lnTo>
                <a:lnTo>
                  <a:pt x="212305" y="1213662"/>
                </a:lnTo>
                <a:lnTo>
                  <a:pt x="225094" y="1210894"/>
                </a:lnTo>
                <a:lnTo>
                  <a:pt x="241033" y="1214462"/>
                </a:lnTo>
                <a:lnTo>
                  <a:pt x="230530" y="1221867"/>
                </a:lnTo>
                <a:lnTo>
                  <a:pt x="232003" y="1224876"/>
                </a:lnTo>
                <a:lnTo>
                  <a:pt x="222707" y="1234694"/>
                </a:lnTo>
                <a:lnTo>
                  <a:pt x="225361" y="1240078"/>
                </a:lnTo>
                <a:lnTo>
                  <a:pt x="238239" y="1237488"/>
                </a:lnTo>
                <a:lnTo>
                  <a:pt x="239179" y="1239354"/>
                </a:lnTo>
                <a:lnTo>
                  <a:pt x="250977" y="1234554"/>
                </a:lnTo>
                <a:lnTo>
                  <a:pt x="262293" y="1228801"/>
                </a:lnTo>
                <a:lnTo>
                  <a:pt x="245986" y="1253121"/>
                </a:lnTo>
                <a:lnTo>
                  <a:pt x="232384" y="1254264"/>
                </a:lnTo>
                <a:lnTo>
                  <a:pt x="214503" y="1246759"/>
                </a:lnTo>
                <a:lnTo>
                  <a:pt x="196735" y="1239481"/>
                </a:lnTo>
                <a:lnTo>
                  <a:pt x="160096" y="1251343"/>
                </a:lnTo>
                <a:lnTo>
                  <a:pt x="125628" y="1267587"/>
                </a:lnTo>
                <a:lnTo>
                  <a:pt x="114211" y="1273149"/>
                </a:lnTo>
                <a:lnTo>
                  <a:pt x="114109" y="1272946"/>
                </a:lnTo>
                <a:lnTo>
                  <a:pt x="104902" y="1282992"/>
                </a:lnTo>
                <a:lnTo>
                  <a:pt x="117144" y="1307757"/>
                </a:lnTo>
                <a:lnTo>
                  <a:pt x="108267" y="1318425"/>
                </a:lnTo>
                <a:lnTo>
                  <a:pt x="100660" y="1331696"/>
                </a:lnTo>
                <a:lnTo>
                  <a:pt x="98069" y="1355102"/>
                </a:lnTo>
                <a:lnTo>
                  <a:pt x="88315" y="1364018"/>
                </a:lnTo>
                <a:lnTo>
                  <a:pt x="88455" y="1364310"/>
                </a:lnTo>
                <a:lnTo>
                  <a:pt x="79552" y="1374952"/>
                </a:lnTo>
                <a:lnTo>
                  <a:pt x="90373" y="1368209"/>
                </a:lnTo>
                <a:lnTo>
                  <a:pt x="85750" y="1387475"/>
                </a:lnTo>
                <a:lnTo>
                  <a:pt x="90322" y="1396720"/>
                </a:lnTo>
                <a:lnTo>
                  <a:pt x="106464" y="1400708"/>
                </a:lnTo>
                <a:lnTo>
                  <a:pt x="115709" y="1419377"/>
                </a:lnTo>
                <a:lnTo>
                  <a:pt x="100406" y="1417091"/>
                </a:lnTo>
                <a:lnTo>
                  <a:pt x="74828" y="1422666"/>
                </a:lnTo>
                <a:lnTo>
                  <a:pt x="65392" y="1432255"/>
                </a:lnTo>
                <a:lnTo>
                  <a:pt x="64427" y="1458925"/>
                </a:lnTo>
                <a:lnTo>
                  <a:pt x="75984" y="1453654"/>
                </a:lnTo>
                <a:lnTo>
                  <a:pt x="76809" y="1455318"/>
                </a:lnTo>
                <a:lnTo>
                  <a:pt x="89598" y="1452537"/>
                </a:lnTo>
                <a:lnTo>
                  <a:pt x="102501" y="1478610"/>
                </a:lnTo>
                <a:lnTo>
                  <a:pt x="101523" y="1505280"/>
                </a:lnTo>
                <a:lnTo>
                  <a:pt x="101561" y="1534007"/>
                </a:lnTo>
                <a:lnTo>
                  <a:pt x="115582" y="1562366"/>
                </a:lnTo>
                <a:lnTo>
                  <a:pt x="108508" y="1576666"/>
                </a:lnTo>
                <a:lnTo>
                  <a:pt x="118745" y="1597367"/>
                </a:lnTo>
                <a:lnTo>
                  <a:pt x="133134" y="1597837"/>
                </a:lnTo>
                <a:lnTo>
                  <a:pt x="137414" y="1606473"/>
                </a:lnTo>
                <a:lnTo>
                  <a:pt x="154914" y="1613204"/>
                </a:lnTo>
                <a:lnTo>
                  <a:pt x="184505" y="1644383"/>
                </a:lnTo>
                <a:lnTo>
                  <a:pt x="223735" y="1666392"/>
                </a:lnTo>
                <a:lnTo>
                  <a:pt x="260731" y="1683905"/>
                </a:lnTo>
                <a:lnTo>
                  <a:pt x="306412" y="1690306"/>
                </a:lnTo>
                <a:lnTo>
                  <a:pt x="338074" y="1697037"/>
                </a:lnTo>
                <a:lnTo>
                  <a:pt x="392264" y="1691982"/>
                </a:lnTo>
                <a:lnTo>
                  <a:pt x="432727" y="1687868"/>
                </a:lnTo>
                <a:lnTo>
                  <a:pt x="477316" y="1663433"/>
                </a:lnTo>
                <a:lnTo>
                  <a:pt x="495681" y="1643278"/>
                </a:lnTo>
                <a:lnTo>
                  <a:pt x="517169" y="1629435"/>
                </a:lnTo>
                <a:lnTo>
                  <a:pt x="546468" y="1631353"/>
                </a:lnTo>
                <a:lnTo>
                  <a:pt x="534289" y="1635391"/>
                </a:lnTo>
                <a:lnTo>
                  <a:pt x="510374" y="1644332"/>
                </a:lnTo>
                <a:lnTo>
                  <a:pt x="500380" y="1652765"/>
                </a:lnTo>
                <a:lnTo>
                  <a:pt x="507987" y="1668157"/>
                </a:lnTo>
                <a:lnTo>
                  <a:pt x="531736" y="1658861"/>
                </a:lnTo>
                <a:lnTo>
                  <a:pt x="556577" y="1651800"/>
                </a:lnTo>
                <a:lnTo>
                  <a:pt x="603872" y="1632851"/>
                </a:lnTo>
                <a:lnTo>
                  <a:pt x="616559" y="1658493"/>
                </a:lnTo>
                <a:lnTo>
                  <a:pt x="629996" y="1685645"/>
                </a:lnTo>
                <a:lnTo>
                  <a:pt x="615416" y="1627543"/>
                </a:lnTo>
                <a:lnTo>
                  <a:pt x="614502" y="1625688"/>
                </a:lnTo>
                <a:lnTo>
                  <a:pt x="614667" y="1625600"/>
                </a:lnTo>
                <a:lnTo>
                  <a:pt x="565797" y="1500720"/>
                </a:lnTo>
                <a:lnTo>
                  <a:pt x="561898" y="1490700"/>
                </a:lnTo>
                <a:lnTo>
                  <a:pt x="561975" y="1490954"/>
                </a:lnTo>
                <a:lnTo>
                  <a:pt x="607644" y="1631111"/>
                </a:lnTo>
                <a:lnTo>
                  <a:pt x="561848" y="1490611"/>
                </a:lnTo>
                <a:lnTo>
                  <a:pt x="549948" y="1495196"/>
                </a:lnTo>
                <a:lnTo>
                  <a:pt x="549351" y="1493989"/>
                </a:lnTo>
                <a:lnTo>
                  <a:pt x="548538" y="1494256"/>
                </a:lnTo>
                <a:lnTo>
                  <a:pt x="500748" y="1510309"/>
                </a:lnTo>
                <a:lnTo>
                  <a:pt x="487895" y="1512976"/>
                </a:lnTo>
                <a:lnTo>
                  <a:pt x="475424" y="1516392"/>
                </a:lnTo>
                <a:lnTo>
                  <a:pt x="450227" y="1522768"/>
                </a:lnTo>
                <a:lnTo>
                  <a:pt x="425640" y="1530350"/>
                </a:lnTo>
                <a:lnTo>
                  <a:pt x="412559" y="1532547"/>
                </a:lnTo>
                <a:lnTo>
                  <a:pt x="400240" y="1536280"/>
                </a:lnTo>
                <a:lnTo>
                  <a:pt x="388797" y="1541780"/>
                </a:lnTo>
                <a:lnTo>
                  <a:pt x="393115" y="1550517"/>
                </a:lnTo>
                <a:lnTo>
                  <a:pt x="379463" y="1551546"/>
                </a:lnTo>
                <a:lnTo>
                  <a:pt x="365315" y="1551597"/>
                </a:lnTo>
                <a:lnTo>
                  <a:pt x="339293" y="1556270"/>
                </a:lnTo>
                <a:lnTo>
                  <a:pt x="324154" y="1554327"/>
                </a:lnTo>
                <a:lnTo>
                  <a:pt x="295414" y="1553514"/>
                </a:lnTo>
                <a:lnTo>
                  <a:pt x="278168" y="1547279"/>
                </a:lnTo>
                <a:lnTo>
                  <a:pt x="262064" y="1543380"/>
                </a:lnTo>
                <a:lnTo>
                  <a:pt x="248183" y="1543951"/>
                </a:lnTo>
                <a:lnTo>
                  <a:pt x="224586" y="1524914"/>
                </a:lnTo>
                <a:lnTo>
                  <a:pt x="174790" y="1424279"/>
                </a:lnTo>
                <a:lnTo>
                  <a:pt x="207962" y="1491297"/>
                </a:lnTo>
                <a:lnTo>
                  <a:pt x="202234" y="1451089"/>
                </a:lnTo>
                <a:lnTo>
                  <a:pt x="213029" y="1386979"/>
                </a:lnTo>
                <a:lnTo>
                  <a:pt x="239496" y="1354569"/>
                </a:lnTo>
                <a:lnTo>
                  <a:pt x="267614" y="1325473"/>
                </a:lnTo>
                <a:lnTo>
                  <a:pt x="296951" y="1298841"/>
                </a:lnTo>
                <a:lnTo>
                  <a:pt x="337947" y="1267155"/>
                </a:lnTo>
                <a:lnTo>
                  <a:pt x="368973" y="1243939"/>
                </a:lnTo>
                <a:lnTo>
                  <a:pt x="413664" y="1219720"/>
                </a:lnTo>
                <a:lnTo>
                  <a:pt x="437603" y="1210818"/>
                </a:lnTo>
                <a:lnTo>
                  <a:pt x="496417" y="1186497"/>
                </a:lnTo>
                <a:lnTo>
                  <a:pt x="576148" y="1147178"/>
                </a:lnTo>
                <a:lnTo>
                  <a:pt x="598932" y="1135951"/>
                </a:lnTo>
                <a:lnTo>
                  <a:pt x="646049" y="1116622"/>
                </a:lnTo>
                <a:lnTo>
                  <a:pt x="683310" y="1106030"/>
                </a:lnTo>
                <a:lnTo>
                  <a:pt x="732269" y="1090434"/>
                </a:lnTo>
                <a:lnTo>
                  <a:pt x="781519" y="1075410"/>
                </a:lnTo>
                <a:lnTo>
                  <a:pt x="831049" y="1060970"/>
                </a:lnTo>
                <a:lnTo>
                  <a:pt x="880846" y="1047064"/>
                </a:lnTo>
                <a:lnTo>
                  <a:pt x="931011" y="1033907"/>
                </a:lnTo>
                <a:lnTo>
                  <a:pt x="981849" y="1022083"/>
                </a:lnTo>
                <a:lnTo>
                  <a:pt x="1022121" y="1017587"/>
                </a:lnTo>
                <a:lnTo>
                  <a:pt x="1074788" y="1009472"/>
                </a:lnTo>
                <a:lnTo>
                  <a:pt x="1117231" y="1009357"/>
                </a:lnTo>
                <a:lnTo>
                  <a:pt x="1118628" y="1012177"/>
                </a:lnTo>
                <a:lnTo>
                  <a:pt x="1145870" y="1009954"/>
                </a:lnTo>
                <a:lnTo>
                  <a:pt x="1143355" y="1033513"/>
                </a:lnTo>
                <a:lnTo>
                  <a:pt x="1140472" y="1056335"/>
                </a:lnTo>
                <a:lnTo>
                  <a:pt x="1125766" y="1083881"/>
                </a:lnTo>
                <a:lnTo>
                  <a:pt x="1100899" y="1148181"/>
                </a:lnTo>
                <a:lnTo>
                  <a:pt x="1079042" y="1189926"/>
                </a:lnTo>
                <a:lnTo>
                  <a:pt x="1056068" y="1229398"/>
                </a:lnTo>
                <a:lnTo>
                  <a:pt x="1031697" y="1266063"/>
                </a:lnTo>
                <a:lnTo>
                  <a:pt x="994270" y="1304963"/>
                </a:lnTo>
                <a:lnTo>
                  <a:pt x="966254" y="1334262"/>
                </a:lnTo>
                <a:lnTo>
                  <a:pt x="924636" y="1364716"/>
                </a:lnTo>
                <a:lnTo>
                  <a:pt x="891730" y="1384122"/>
                </a:lnTo>
                <a:lnTo>
                  <a:pt x="857465" y="1400784"/>
                </a:lnTo>
                <a:lnTo>
                  <a:pt x="784618" y="1425371"/>
                </a:lnTo>
                <a:lnTo>
                  <a:pt x="733958" y="1437525"/>
                </a:lnTo>
                <a:lnTo>
                  <a:pt x="707593" y="1441526"/>
                </a:lnTo>
                <a:lnTo>
                  <a:pt x="558647" y="1484147"/>
                </a:lnTo>
                <a:lnTo>
                  <a:pt x="561848" y="1490611"/>
                </a:lnTo>
                <a:lnTo>
                  <a:pt x="614667" y="1625600"/>
                </a:lnTo>
                <a:lnTo>
                  <a:pt x="636549" y="1612976"/>
                </a:lnTo>
                <a:lnTo>
                  <a:pt x="636371" y="1612607"/>
                </a:lnTo>
                <a:lnTo>
                  <a:pt x="670407" y="1595475"/>
                </a:lnTo>
                <a:lnTo>
                  <a:pt x="705586" y="1580680"/>
                </a:lnTo>
                <a:lnTo>
                  <a:pt x="741438" y="1567218"/>
                </a:lnTo>
                <a:lnTo>
                  <a:pt x="814260" y="1542567"/>
                </a:lnTo>
                <a:lnTo>
                  <a:pt x="850722" y="1530337"/>
                </a:lnTo>
                <a:lnTo>
                  <a:pt x="886498" y="1516735"/>
                </a:lnTo>
                <a:lnTo>
                  <a:pt x="943622" y="1489011"/>
                </a:lnTo>
                <a:lnTo>
                  <a:pt x="986574" y="1461274"/>
                </a:lnTo>
                <a:lnTo>
                  <a:pt x="1016152" y="1435138"/>
                </a:lnTo>
                <a:lnTo>
                  <a:pt x="1042974" y="1403413"/>
                </a:lnTo>
                <a:lnTo>
                  <a:pt x="1066457" y="1364983"/>
                </a:lnTo>
                <a:lnTo>
                  <a:pt x="1085176" y="1374152"/>
                </a:lnTo>
                <a:lnTo>
                  <a:pt x="1107516" y="1362049"/>
                </a:lnTo>
                <a:lnTo>
                  <a:pt x="1125880" y="1341869"/>
                </a:lnTo>
                <a:lnTo>
                  <a:pt x="1143990" y="1321193"/>
                </a:lnTo>
                <a:lnTo>
                  <a:pt x="1150861" y="1306449"/>
                </a:lnTo>
                <a:lnTo>
                  <a:pt x="1158506" y="1293253"/>
                </a:lnTo>
                <a:lnTo>
                  <a:pt x="1166863" y="1281506"/>
                </a:lnTo>
                <a:lnTo>
                  <a:pt x="1187234" y="1265428"/>
                </a:lnTo>
                <a:lnTo>
                  <a:pt x="1182674" y="1227569"/>
                </a:lnTo>
                <a:lnTo>
                  <a:pt x="1188783" y="1211262"/>
                </a:lnTo>
                <a:lnTo>
                  <a:pt x="1202893" y="1211148"/>
                </a:lnTo>
                <a:lnTo>
                  <a:pt x="1220406" y="1189253"/>
                </a:lnTo>
                <a:lnTo>
                  <a:pt x="1253883" y="1142352"/>
                </a:lnTo>
                <a:lnTo>
                  <a:pt x="1270355" y="1089736"/>
                </a:lnTo>
                <a:lnTo>
                  <a:pt x="1276299" y="1073124"/>
                </a:lnTo>
                <a:lnTo>
                  <a:pt x="1282077" y="1056157"/>
                </a:lnTo>
                <a:lnTo>
                  <a:pt x="1281963" y="1027290"/>
                </a:lnTo>
                <a:lnTo>
                  <a:pt x="1298155" y="1031379"/>
                </a:lnTo>
                <a:lnTo>
                  <a:pt x="1314500" y="1035761"/>
                </a:lnTo>
                <a:lnTo>
                  <a:pt x="1331010" y="1040485"/>
                </a:lnTo>
                <a:lnTo>
                  <a:pt x="1359103" y="1040003"/>
                </a:lnTo>
                <a:lnTo>
                  <a:pt x="1397177" y="1059688"/>
                </a:lnTo>
                <a:lnTo>
                  <a:pt x="1446923" y="1074318"/>
                </a:lnTo>
                <a:lnTo>
                  <a:pt x="1497025" y="1089647"/>
                </a:lnTo>
                <a:lnTo>
                  <a:pt x="1536141" y="1111453"/>
                </a:lnTo>
                <a:lnTo>
                  <a:pt x="1587119" y="1128572"/>
                </a:lnTo>
                <a:lnTo>
                  <a:pt x="1627251" y="1152410"/>
                </a:lnTo>
                <a:lnTo>
                  <a:pt x="1667979" y="1177467"/>
                </a:lnTo>
                <a:lnTo>
                  <a:pt x="1709381" y="1203858"/>
                </a:lnTo>
                <a:lnTo>
                  <a:pt x="1751507" y="1231722"/>
                </a:lnTo>
                <a:lnTo>
                  <a:pt x="1858238" y="1332915"/>
                </a:lnTo>
                <a:lnTo>
                  <a:pt x="1956676" y="1445971"/>
                </a:lnTo>
                <a:lnTo>
                  <a:pt x="1999996" y="1533525"/>
                </a:lnTo>
                <a:lnTo>
                  <a:pt x="2009508" y="1581416"/>
                </a:lnTo>
                <a:lnTo>
                  <a:pt x="2018068" y="1627365"/>
                </a:lnTo>
                <a:lnTo>
                  <a:pt x="2013953" y="1676298"/>
                </a:lnTo>
                <a:lnTo>
                  <a:pt x="2022411" y="1722043"/>
                </a:lnTo>
                <a:lnTo>
                  <a:pt x="2013191" y="1760702"/>
                </a:lnTo>
                <a:lnTo>
                  <a:pt x="2015807" y="1794611"/>
                </a:lnTo>
                <a:lnTo>
                  <a:pt x="2006155" y="1832394"/>
                </a:lnTo>
                <a:lnTo>
                  <a:pt x="2005711" y="1860143"/>
                </a:lnTo>
                <a:lnTo>
                  <a:pt x="2001837" y="1880946"/>
                </a:lnTo>
                <a:lnTo>
                  <a:pt x="1993226" y="1892198"/>
                </a:lnTo>
                <a:lnTo>
                  <a:pt x="2009800" y="1894509"/>
                </a:lnTo>
                <a:lnTo>
                  <a:pt x="2005888" y="1923364"/>
                </a:lnTo>
                <a:lnTo>
                  <a:pt x="2000707" y="1954923"/>
                </a:lnTo>
                <a:lnTo>
                  <a:pt x="1989480" y="2005723"/>
                </a:lnTo>
                <a:lnTo>
                  <a:pt x="1981365" y="2039581"/>
                </a:lnTo>
                <a:lnTo>
                  <a:pt x="1978113" y="2068207"/>
                </a:lnTo>
                <a:lnTo>
                  <a:pt x="1987829" y="2073325"/>
                </a:lnTo>
                <a:lnTo>
                  <a:pt x="1982914" y="2085022"/>
                </a:lnTo>
                <a:lnTo>
                  <a:pt x="1952193" y="2173351"/>
                </a:lnTo>
                <a:lnTo>
                  <a:pt x="1941880" y="2201418"/>
                </a:lnTo>
                <a:lnTo>
                  <a:pt x="2088819" y="2201418"/>
                </a:lnTo>
                <a:lnTo>
                  <a:pt x="2101557" y="2173681"/>
                </a:lnTo>
                <a:lnTo>
                  <a:pt x="2116886" y="2135124"/>
                </a:lnTo>
                <a:lnTo>
                  <a:pt x="2129028" y="2095957"/>
                </a:lnTo>
                <a:lnTo>
                  <a:pt x="2133041" y="2064600"/>
                </a:lnTo>
                <a:lnTo>
                  <a:pt x="2126653" y="2039861"/>
                </a:lnTo>
                <a:lnTo>
                  <a:pt x="2116798" y="2019236"/>
                </a:lnTo>
                <a:lnTo>
                  <a:pt x="2114080" y="1998726"/>
                </a:lnTo>
                <a:lnTo>
                  <a:pt x="2129142" y="1974291"/>
                </a:lnTo>
                <a:lnTo>
                  <a:pt x="2127250" y="1983143"/>
                </a:lnTo>
                <a:lnTo>
                  <a:pt x="2124405" y="2003437"/>
                </a:lnTo>
                <a:lnTo>
                  <a:pt x="2127326" y="2020138"/>
                </a:lnTo>
                <a:lnTo>
                  <a:pt x="2142731" y="2018245"/>
                </a:lnTo>
                <a:lnTo>
                  <a:pt x="2144560" y="2012365"/>
                </a:lnTo>
                <a:lnTo>
                  <a:pt x="2149589" y="1981923"/>
                </a:lnTo>
                <a:lnTo>
                  <a:pt x="2157057" y="1909025"/>
                </a:lnTo>
                <a:close/>
              </a:path>
            </a:pathLst>
          </a:custGeom>
          <a:solidFill>
            <a:srgbClr val="D5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62583" y="3623944"/>
            <a:ext cx="16172180" cy="3590727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 algn="ctr">
              <a:lnSpc>
                <a:spcPts val="6600"/>
              </a:lnSpc>
              <a:spcBef>
                <a:spcPts val="800"/>
              </a:spcBef>
              <a:tabLst>
                <a:tab pos="2366010" algn="l"/>
                <a:tab pos="2975610" algn="l"/>
                <a:tab pos="3359150" algn="l"/>
                <a:tab pos="3474720" algn="l"/>
                <a:tab pos="3652520" algn="l"/>
                <a:tab pos="4457700" algn="l"/>
                <a:tab pos="4615815" algn="l"/>
                <a:tab pos="5646420" algn="l"/>
                <a:tab pos="5814060" algn="l"/>
                <a:tab pos="5880735" algn="l"/>
                <a:tab pos="6289675" algn="l"/>
                <a:tab pos="6511290" algn="l"/>
                <a:tab pos="7716520" algn="l"/>
                <a:tab pos="7851775" algn="l"/>
                <a:tab pos="8413750" algn="l"/>
                <a:tab pos="9257030" algn="l"/>
                <a:tab pos="9553575" algn="l"/>
                <a:tab pos="9788525" algn="l"/>
                <a:tab pos="10235565" algn="l"/>
                <a:tab pos="10420350" algn="l"/>
                <a:tab pos="11257280" algn="l"/>
                <a:tab pos="11703685" algn="l"/>
                <a:tab pos="12623165" algn="l"/>
                <a:tab pos="12713970" algn="l"/>
                <a:tab pos="13926185" algn="l"/>
              </a:tabLst>
            </a:pPr>
            <a:r>
              <a:rPr sz="6000" spc="-1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6000" spc="-10" dirty="0">
                <a:solidFill>
                  <a:srgbClr val="FFFFFF"/>
                </a:solidFill>
                <a:latin typeface="Calibri"/>
                <a:cs typeface="Calibri"/>
              </a:rPr>
              <a:t>Goals: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6000" spc="185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6000" spc="3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6000" spc="484" dirty="0">
                <a:solidFill>
                  <a:srgbClr val="FFFFFF"/>
                </a:solidFill>
                <a:latin typeface="Calibri"/>
                <a:cs typeface="Calibri"/>
              </a:rPr>
              <a:t>safe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60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6000" spc="185" dirty="0">
                <a:solidFill>
                  <a:srgbClr val="FFFFFF"/>
                </a:solidFill>
                <a:latin typeface="Calibri"/>
                <a:cs typeface="Calibri"/>
              </a:rPr>
              <a:t>trusting </a:t>
            </a:r>
            <a:r>
              <a:rPr sz="6000" spc="-1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6000" spc="-2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6000" spc="2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			</a:t>
            </a:r>
            <a:r>
              <a:rPr sz="6000" spc="-10" dirty="0">
                <a:solidFill>
                  <a:srgbClr val="FFFFFF"/>
                </a:solidFill>
                <a:latin typeface="Calibri"/>
                <a:cs typeface="Calibri"/>
              </a:rPr>
              <a:t>classroom</a:t>
            </a:r>
            <a:r>
              <a:rPr lang="en-US" sz="6000" spc="-10" dirty="0">
                <a:solidFill>
                  <a:srgbClr val="FFFFFF"/>
                </a:solidFill>
                <a:latin typeface="Calibri"/>
                <a:cs typeface="Calibri"/>
              </a:rPr>
              <a:t> and building for all students</a:t>
            </a:r>
          </a:p>
          <a:p>
            <a:pPr marL="12700" marR="5080" algn="ctr">
              <a:lnSpc>
                <a:spcPts val="6600"/>
              </a:lnSpc>
              <a:spcBef>
                <a:spcPts val="800"/>
              </a:spcBef>
              <a:tabLst>
                <a:tab pos="2366010" algn="l"/>
                <a:tab pos="2975610" algn="l"/>
                <a:tab pos="3359150" algn="l"/>
                <a:tab pos="3474720" algn="l"/>
                <a:tab pos="3652520" algn="l"/>
                <a:tab pos="4457700" algn="l"/>
                <a:tab pos="4615815" algn="l"/>
                <a:tab pos="5646420" algn="l"/>
                <a:tab pos="5814060" algn="l"/>
                <a:tab pos="5880735" algn="l"/>
                <a:tab pos="6289675" algn="l"/>
                <a:tab pos="6511290" algn="l"/>
                <a:tab pos="7716520" algn="l"/>
                <a:tab pos="7851775" algn="l"/>
                <a:tab pos="8413750" algn="l"/>
                <a:tab pos="9257030" algn="l"/>
                <a:tab pos="9553575" algn="l"/>
                <a:tab pos="9788525" algn="l"/>
                <a:tab pos="10235565" algn="l"/>
                <a:tab pos="10420350" algn="l"/>
                <a:tab pos="11257280" algn="l"/>
                <a:tab pos="11703685" algn="l"/>
                <a:tab pos="12623165" algn="l"/>
                <a:tab pos="12713970" algn="l"/>
                <a:tab pos="13926185" algn="l"/>
              </a:tabLst>
            </a:pPr>
            <a:r>
              <a:rPr lang="en-US" sz="6000" spc="-10" dirty="0">
                <a:solidFill>
                  <a:srgbClr val="FFFFFF"/>
                </a:solidFill>
                <a:latin typeface="Calibri"/>
                <a:cs typeface="Calibri"/>
              </a:rPr>
              <a:t>Core credit attainment for all students</a:t>
            </a:r>
            <a:endParaRPr sz="6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2517" y="1396993"/>
            <a:ext cx="15516225" cy="8324850"/>
            <a:chOff x="1742517" y="1396993"/>
            <a:chExt cx="15516225" cy="832485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2517" y="1396993"/>
              <a:ext cx="15516224" cy="8324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88445" y="6003752"/>
              <a:ext cx="5749290" cy="713105"/>
            </a:xfrm>
            <a:custGeom>
              <a:avLst/>
              <a:gdLst/>
              <a:ahLst/>
              <a:cxnLst/>
              <a:rect l="l" t="t" r="r" b="b"/>
              <a:pathLst>
                <a:path w="5749290" h="713104">
                  <a:moveTo>
                    <a:pt x="5732978" y="146408"/>
                  </a:moveTo>
                  <a:lnTo>
                    <a:pt x="5739259" y="134580"/>
                  </a:lnTo>
                  <a:lnTo>
                    <a:pt x="5747222" y="132514"/>
                  </a:lnTo>
                  <a:lnTo>
                    <a:pt x="5749288" y="140477"/>
                  </a:lnTo>
                  <a:lnTo>
                    <a:pt x="5746722" y="143692"/>
                  </a:lnTo>
                  <a:lnTo>
                    <a:pt x="5732978" y="146408"/>
                  </a:lnTo>
                  <a:close/>
                </a:path>
                <a:path w="5749290" h="713104">
                  <a:moveTo>
                    <a:pt x="5696400" y="127334"/>
                  </a:moveTo>
                  <a:lnTo>
                    <a:pt x="5690296" y="126034"/>
                  </a:lnTo>
                  <a:lnTo>
                    <a:pt x="5697393" y="123783"/>
                  </a:lnTo>
                  <a:lnTo>
                    <a:pt x="5700998" y="122670"/>
                  </a:lnTo>
                  <a:lnTo>
                    <a:pt x="5710864" y="122185"/>
                  </a:lnTo>
                  <a:lnTo>
                    <a:pt x="5720197" y="124731"/>
                  </a:lnTo>
                  <a:lnTo>
                    <a:pt x="5724684" y="127714"/>
                  </a:lnTo>
                  <a:lnTo>
                    <a:pt x="5705840" y="123701"/>
                  </a:lnTo>
                  <a:lnTo>
                    <a:pt x="5697877" y="125767"/>
                  </a:lnTo>
                  <a:lnTo>
                    <a:pt x="5696400" y="127334"/>
                  </a:lnTo>
                  <a:close/>
                </a:path>
                <a:path w="5749290" h="713104">
                  <a:moveTo>
                    <a:pt x="5674904" y="145326"/>
                  </a:moveTo>
                  <a:lnTo>
                    <a:pt x="5673889" y="137851"/>
                  </a:lnTo>
                  <a:lnTo>
                    <a:pt x="5673840" y="137488"/>
                  </a:lnTo>
                  <a:lnTo>
                    <a:pt x="5677438" y="130113"/>
                  </a:lnTo>
                  <a:lnTo>
                    <a:pt x="5684000" y="123723"/>
                  </a:lnTo>
                  <a:lnTo>
                    <a:pt x="5692005" y="118727"/>
                  </a:lnTo>
                  <a:lnTo>
                    <a:pt x="5691516" y="120651"/>
                  </a:lnTo>
                  <a:lnTo>
                    <a:pt x="5691063" y="122435"/>
                  </a:lnTo>
                  <a:lnTo>
                    <a:pt x="5688498" y="125651"/>
                  </a:lnTo>
                  <a:lnTo>
                    <a:pt x="5696400" y="127334"/>
                  </a:lnTo>
                  <a:lnTo>
                    <a:pt x="5691347" y="132693"/>
                  </a:lnTo>
                  <a:lnTo>
                    <a:pt x="5686247" y="136221"/>
                  </a:lnTo>
                  <a:lnTo>
                    <a:pt x="5681218" y="139411"/>
                  </a:lnTo>
                  <a:lnTo>
                    <a:pt x="5674904" y="145326"/>
                  </a:lnTo>
                  <a:close/>
                </a:path>
                <a:path w="5749290" h="713104">
                  <a:moveTo>
                    <a:pt x="5726281" y="133697"/>
                  </a:moveTo>
                  <a:lnTo>
                    <a:pt x="5711887" y="130632"/>
                  </a:lnTo>
                  <a:lnTo>
                    <a:pt x="5705840" y="123701"/>
                  </a:lnTo>
                  <a:lnTo>
                    <a:pt x="5724684" y="127714"/>
                  </a:lnTo>
                  <a:lnTo>
                    <a:pt x="5728846" y="130481"/>
                  </a:lnTo>
                  <a:lnTo>
                    <a:pt x="5726281" y="133697"/>
                  </a:lnTo>
                  <a:close/>
                </a:path>
                <a:path w="5749290" h="713104">
                  <a:moveTo>
                    <a:pt x="5723716" y="136912"/>
                  </a:moveTo>
                  <a:lnTo>
                    <a:pt x="5711121" y="134230"/>
                  </a:lnTo>
                  <a:lnTo>
                    <a:pt x="5713687" y="131015"/>
                  </a:lnTo>
                  <a:lnTo>
                    <a:pt x="5723716" y="136912"/>
                  </a:lnTo>
                  <a:close/>
                </a:path>
                <a:path w="5749290" h="713104">
                  <a:moveTo>
                    <a:pt x="5381041" y="85648"/>
                  </a:moveTo>
                  <a:lnTo>
                    <a:pt x="5397265" y="76118"/>
                  </a:lnTo>
                  <a:lnTo>
                    <a:pt x="5396506" y="75956"/>
                  </a:lnTo>
                  <a:lnTo>
                    <a:pt x="5398468" y="64914"/>
                  </a:lnTo>
                  <a:lnTo>
                    <a:pt x="5398730" y="63445"/>
                  </a:lnTo>
                  <a:lnTo>
                    <a:pt x="5410675" y="78973"/>
                  </a:lnTo>
                  <a:lnTo>
                    <a:pt x="5381041" y="85648"/>
                  </a:lnTo>
                  <a:close/>
                </a:path>
                <a:path w="5749290" h="713104">
                  <a:moveTo>
                    <a:pt x="5489503" y="95760"/>
                  </a:moveTo>
                  <a:lnTo>
                    <a:pt x="5470387" y="91689"/>
                  </a:lnTo>
                  <a:lnTo>
                    <a:pt x="5486841" y="82208"/>
                  </a:lnTo>
                  <a:lnTo>
                    <a:pt x="5489503" y="95760"/>
                  </a:lnTo>
                  <a:close/>
                </a:path>
                <a:path w="5749290" h="713104">
                  <a:moveTo>
                    <a:pt x="5531897" y="104788"/>
                  </a:moveTo>
                  <a:lnTo>
                    <a:pt x="5489503" y="95760"/>
                  </a:lnTo>
                  <a:lnTo>
                    <a:pt x="5502831" y="85613"/>
                  </a:lnTo>
                  <a:lnTo>
                    <a:pt x="5538703" y="93252"/>
                  </a:lnTo>
                  <a:lnTo>
                    <a:pt x="5531897" y="104788"/>
                  </a:lnTo>
                  <a:close/>
                </a:path>
                <a:path w="5749290" h="713104">
                  <a:moveTo>
                    <a:pt x="5563606" y="111540"/>
                  </a:moveTo>
                  <a:lnTo>
                    <a:pt x="5543930" y="107350"/>
                  </a:lnTo>
                  <a:lnTo>
                    <a:pt x="5542864" y="94138"/>
                  </a:lnTo>
                  <a:lnTo>
                    <a:pt x="5563554" y="98544"/>
                  </a:lnTo>
                  <a:lnTo>
                    <a:pt x="5563606" y="111540"/>
                  </a:lnTo>
                  <a:close/>
                </a:path>
                <a:path w="5749290" h="713104">
                  <a:moveTo>
                    <a:pt x="5583999" y="115883"/>
                  </a:moveTo>
                  <a:lnTo>
                    <a:pt x="5569006" y="112690"/>
                  </a:lnTo>
                  <a:lnTo>
                    <a:pt x="5591442" y="104483"/>
                  </a:lnTo>
                  <a:lnTo>
                    <a:pt x="5583999" y="115883"/>
                  </a:lnTo>
                  <a:close/>
                </a:path>
                <a:path w="5749290" h="713104">
                  <a:moveTo>
                    <a:pt x="5623306" y="124253"/>
                  </a:moveTo>
                  <a:lnTo>
                    <a:pt x="5600042" y="119299"/>
                  </a:lnTo>
                  <a:lnTo>
                    <a:pt x="5619330" y="110422"/>
                  </a:lnTo>
                  <a:lnTo>
                    <a:pt x="5636423" y="114062"/>
                  </a:lnTo>
                  <a:lnTo>
                    <a:pt x="5623306" y="124253"/>
                  </a:lnTo>
                  <a:close/>
                </a:path>
                <a:path w="5749290" h="713104">
                  <a:moveTo>
                    <a:pt x="5637938" y="127369"/>
                  </a:moveTo>
                  <a:lnTo>
                    <a:pt x="5634873" y="126716"/>
                  </a:lnTo>
                  <a:lnTo>
                    <a:pt x="5636423" y="114062"/>
                  </a:lnTo>
                  <a:lnTo>
                    <a:pt x="5639403" y="114696"/>
                  </a:lnTo>
                  <a:lnTo>
                    <a:pt x="5637938" y="127369"/>
                  </a:lnTo>
                  <a:close/>
                </a:path>
                <a:path w="5749290" h="713104">
                  <a:moveTo>
                    <a:pt x="5662678" y="121177"/>
                  </a:moveTo>
                  <a:lnTo>
                    <a:pt x="5663411" y="119809"/>
                  </a:lnTo>
                  <a:lnTo>
                    <a:pt x="5664339" y="120006"/>
                  </a:lnTo>
                  <a:lnTo>
                    <a:pt x="5662678" y="121177"/>
                  </a:lnTo>
                  <a:close/>
                </a:path>
                <a:path w="5749290" h="713104">
                  <a:moveTo>
                    <a:pt x="5657167" y="131464"/>
                  </a:moveTo>
                  <a:lnTo>
                    <a:pt x="5650195" y="129979"/>
                  </a:lnTo>
                  <a:lnTo>
                    <a:pt x="5662678" y="121177"/>
                  </a:lnTo>
                  <a:lnTo>
                    <a:pt x="5657167" y="131464"/>
                  </a:lnTo>
                  <a:close/>
                </a:path>
                <a:path w="5749290" h="713104">
                  <a:moveTo>
                    <a:pt x="5420625" y="94077"/>
                  </a:moveTo>
                  <a:lnTo>
                    <a:pt x="5415761" y="93041"/>
                  </a:lnTo>
                  <a:lnTo>
                    <a:pt x="5423270" y="81655"/>
                  </a:lnTo>
                  <a:lnTo>
                    <a:pt x="5420625" y="94077"/>
                  </a:lnTo>
                  <a:close/>
                </a:path>
                <a:path w="5749290" h="713104">
                  <a:moveTo>
                    <a:pt x="5445814" y="99441"/>
                  </a:moveTo>
                  <a:lnTo>
                    <a:pt x="5431420" y="96376"/>
                  </a:lnTo>
                  <a:lnTo>
                    <a:pt x="5435865" y="84338"/>
                  </a:lnTo>
                  <a:lnTo>
                    <a:pt x="5445814" y="99441"/>
                  </a:lnTo>
                  <a:close/>
                </a:path>
                <a:path w="5749290" h="713104">
                  <a:moveTo>
                    <a:pt x="5481222" y="119966"/>
                  </a:moveTo>
                  <a:lnTo>
                    <a:pt x="5453964" y="114161"/>
                  </a:lnTo>
                  <a:lnTo>
                    <a:pt x="5466392" y="103823"/>
                  </a:lnTo>
                  <a:lnTo>
                    <a:pt x="5468700" y="91330"/>
                  </a:lnTo>
                  <a:lnTo>
                    <a:pt x="5523576" y="103016"/>
                  </a:lnTo>
                  <a:lnTo>
                    <a:pt x="5508336" y="112755"/>
                  </a:lnTo>
                  <a:lnTo>
                    <a:pt x="5495067" y="109930"/>
                  </a:lnTo>
                  <a:lnTo>
                    <a:pt x="5481222" y="119966"/>
                  </a:lnTo>
                  <a:close/>
                </a:path>
                <a:path w="5749290" h="713104">
                  <a:moveTo>
                    <a:pt x="5578955" y="127794"/>
                  </a:moveTo>
                  <a:lnTo>
                    <a:pt x="5576203" y="114223"/>
                  </a:lnTo>
                  <a:lnTo>
                    <a:pt x="5587251" y="116575"/>
                  </a:lnTo>
                  <a:lnTo>
                    <a:pt x="5578955" y="127794"/>
                  </a:lnTo>
                  <a:close/>
                </a:path>
                <a:path w="5749290" h="713104">
                  <a:moveTo>
                    <a:pt x="5599120" y="127571"/>
                  </a:moveTo>
                  <a:lnTo>
                    <a:pt x="5603193" y="119970"/>
                  </a:lnTo>
                  <a:lnTo>
                    <a:pt x="5613312" y="122125"/>
                  </a:lnTo>
                  <a:lnTo>
                    <a:pt x="5599120" y="127571"/>
                  </a:lnTo>
                  <a:close/>
                </a:path>
                <a:path w="5749290" h="713104">
                  <a:moveTo>
                    <a:pt x="5620337" y="136606"/>
                  </a:moveTo>
                  <a:lnTo>
                    <a:pt x="5626946" y="125029"/>
                  </a:lnTo>
                  <a:lnTo>
                    <a:pt x="5636336" y="127028"/>
                  </a:lnTo>
                  <a:lnTo>
                    <a:pt x="5620337" y="136606"/>
                  </a:lnTo>
                  <a:close/>
                </a:path>
                <a:path w="5749290" h="713104">
                  <a:moveTo>
                    <a:pt x="5665317" y="146184"/>
                  </a:moveTo>
                  <a:lnTo>
                    <a:pt x="5656321" y="144269"/>
                  </a:lnTo>
                  <a:lnTo>
                    <a:pt x="5667962" y="133763"/>
                  </a:lnTo>
                  <a:lnTo>
                    <a:pt x="5665317" y="146184"/>
                  </a:lnTo>
                  <a:close/>
                </a:path>
                <a:path w="5749290" h="713104">
                  <a:moveTo>
                    <a:pt x="5596947" y="131625"/>
                  </a:moveTo>
                  <a:lnTo>
                    <a:pt x="5591550" y="130476"/>
                  </a:lnTo>
                  <a:lnTo>
                    <a:pt x="5599120" y="127571"/>
                  </a:lnTo>
                  <a:lnTo>
                    <a:pt x="5596947" y="131625"/>
                  </a:lnTo>
                  <a:close/>
                </a:path>
                <a:path w="5749290" h="713104">
                  <a:moveTo>
                    <a:pt x="5272243" y="75464"/>
                  </a:moveTo>
                  <a:lnTo>
                    <a:pt x="5266845" y="74314"/>
                  </a:lnTo>
                  <a:lnTo>
                    <a:pt x="5269490" y="61893"/>
                  </a:lnTo>
                  <a:lnTo>
                    <a:pt x="5274888" y="63042"/>
                  </a:lnTo>
                  <a:lnTo>
                    <a:pt x="5272243" y="75464"/>
                  </a:lnTo>
                  <a:close/>
                </a:path>
                <a:path w="5749290" h="713104">
                  <a:moveTo>
                    <a:pt x="5328019" y="87341"/>
                  </a:moveTo>
                  <a:lnTo>
                    <a:pt x="5312529" y="84043"/>
                  </a:lnTo>
                  <a:lnTo>
                    <a:pt x="5323467" y="73387"/>
                  </a:lnTo>
                  <a:lnTo>
                    <a:pt x="5331282" y="75051"/>
                  </a:lnTo>
                  <a:lnTo>
                    <a:pt x="5328019" y="87341"/>
                  </a:lnTo>
                  <a:close/>
                </a:path>
                <a:path w="5749290" h="713104">
                  <a:moveTo>
                    <a:pt x="5361606" y="82240"/>
                  </a:moveTo>
                  <a:lnTo>
                    <a:pt x="5361250" y="81433"/>
                  </a:lnTo>
                  <a:lnTo>
                    <a:pt x="5361504" y="81487"/>
                  </a:lnTo>
                  <a:lnTo>
                    <a:pt x="5361606" y="82240"/>
                  </a:lnTo>
                  <a:close/>
                </a:path>
                <a:path w="5749290" h="713104">
                  <a:moveTo>
                    <a:pt x="5452165" y="113778"/>
                  </a:moveTo>
                  <a:lnTo>
                    <a:pt x="5381770" y="98788"/>
                  </a:lnTo>
                  <a:lnTo>
                    <a:pt x="5400974" y="89892"/>
                  </a:lnTo>
                  <a:lnTo>
                    <a:pt x="5453011" y="100974"/>
                  </a:lnTo>
                  <a:lnTo>
                    <a:pt x="5452165" y="113778"/>
                  </a:lnTo>
                  <a:close/>
                </a:path>
                <a:path w="5749290" h="713104">
                  <a:moveTo>
                    <a:pt x="5579908" y="140981"/>
                  </a:moveTo>
                  <a:lnTo>
                    <a:pt x="5574510" y="139832"/>
                  </a:lnTo>
                  <a:lnTo>
                    <a:pt x="5580754" y="128177"/>
                  </a:lnTo>
                  <a:lnTo>
                    <a:pt x="5579908" y="140981"/>
                  </a:lnTo>
                  <a:close/>
                </a:path>
                <a:path w="5749290" h="713104">
                  <a:moveTo>
                    <a:pt x="5583506" y="141747"/>
                  </a:moveTo>
                  <a:lnTo>
                    <a:pt x="5581707" y="141364"/>
                  </a:lnTo>
                  <a:lnTo>
                    <a:pt x="5585901" y="130003"/>
                  </a:lnTo>
                  <a:lnTo>
                    <a:pt x="5586151" y="129326"/>
                  </a:lnTo>
                  <a:lnTo>
                    <a:pt x="5587951" y="129709"/>
                  </a:lnTo>
                  <a:lnTo>
                    <a:pt x="5583506" y="141747"/>
                  </a:lnTo>
                  <a:close/>
                </a:path>
                <a:path w="5749290" h="713104">
                  <a:moveTo>
                    <a:pt x="5367573" y="95764"/>
                  </a:moveTo>
                  <a:lnTo>
                    <a:pt x="5363328" y="94860"/>
                  </a:lnTo>
                  <a:lnTo>
                    <a:pt x="5361606" y="82240"/>
                  </a:lnTo>
                  <a:lnTo>
                    <a:pt x="5367573" y="95764"/>
                  </a:lnTo>
                  <a:close/>
                </a:path>
                <a:path w="5749290" h="713104">
                  <a:moveTo>
                    <a:pt x="5451117" y="126540"/>
                  </a:moveTo>
                  <a:lnTo>
                    <a:pt x="5255204" y="84820"/>
                  </a:lnTo>
                  <a:lnTo>
                    <a:pt x="5270725" y="75140"/>
                  </a:lnTo>
                  <a:lnTo>
                    <a:pt x="5463759" y="116247"/>
                  </a:lnTo>
                  <a:lnTo>
                    <a:pt x="5451117" y="126540"/>
                  </a:lnTo>
                  <a:close/>
                </a:path>
                <a:path w="5749290" h="713104">
                  <a:moveTo>
                    <a:pt x="5532198" y="143806"/>
                  </a:moveTo>
                  <a:lnTo>
                    <a:pt x="5524411" y="142148"/>
                  </a:lnTo>
                  <a:lnTo>
                    <a:pt x="5519606" y="128140"/>
                  </a:lnTo>
                  <a:lnTo>
                    <a:pt x="5542124" y="132935"/>
                  </a:lnTo>
                  <a:lnTo>
                    <a:pt x="5532198" y="143806"/>
                  </a:lnTo>
                  <a:close/>
                </a:path>
                <a:path w="5749290" h="713104">
                  <a:moveTo>
                    <a:pt x="5105024" y="65824"/>
                  </a:moveTo>
                  <a:lnTo>
                    <a:pt x="5101426" y="65058"/>
                  </a:lnTo>
                  <a:lnTo>
                    <a:pt x="5109469" y="53786"/>
                  </a:lnTo>
                  <a:lnTo>
                    <a:pt x="5105024" y="65824"/>
                  </a:lnTo>
                  <a:close/>
                </a:path>
                <a:path w="5749290" h="713104">
                  <a:moveTo>
                    <a:pt x="5112220" y="67356"/>
                  </a:moveTo>
                  <a:lnTo>
                    <a:pt x="5106823" y="66207"/>
                  </a:lnTo>
                  <a:lnTo>
                    <a:pt x="5123862" y="56851"/>
                  </a:lnTo>
                  <a:lnTo>
                    <a:pt x="5112220" y="67356"/>
                  </a:lnTo>
                  <a:close/>
                </a:path>
                <a:path w="5749290" h="713104">
                  <a:moveTo>
                    <a:pt x="5281347" y="103372"/>
                  </a:moveTo>
                  <a:lnTo>
                    <a:pt x="5147136" y="74792"/>
                  </a:lnTo>
                  <a:lnTo>
                    <a:pt x="5154448" y="63364"/>
                  </a:lnTo>
                  <a:lnTo>
                    <a:pt x="5300747" y="94519"/>
                  </a:lnTo>
                  <a:lnTo>
                    <a:pt x="5281347" y="103372"/>
                  </a:lnTo>
                  <a:close/>
                </a:path>
                <a:path w="5749290" h="713104">
                  <a:moveTo>
                    <a:pt x="5377745" y="123900"/>
                  </a:moveTo>
                  <a:lnTo>
                    <a:pt x="5304961" y="108401"/>
                  </a:lnTo>
                  <a:lnTo>
                    <a:pt x="5307747" y="96009"/>
                  </a:lnTo>
                  <a:lnTo>
                    <a:pt x="5377551" y="110874"/>
                  </a:lnTo>
                  <a:lnTo>
                    <a:pt x="5377745" y="123900"/>
                  </a:lnTo>
                  <a:close/>
                </a:path>
                <a:path w="5749290" h="713104">
                  <a:moveTo>
                    <a:pt x="5087985" y="75180"/>
                  </a:moveTo>
                  <a:lnTo>
                    <a:pt x="5041964" y="65380"/>
                  </a:lnTo>
                  <a:lnTo>
                    <a:pt x="5061168" y="56485"/>
                  </a:lnTo>
                  <a:lnTo>
                    <a:pt x="5092429" y="63142"/>
                  </a:lnTo>
                  <a:lnTo>
                    <a:pt x="5087985" y="75180"/>
                  </a:lnTo>
                  <a:close/>
                </a:path>
                <a:path w="5749290" h="713104">
                  <a:moveTo>
                    <a:pt x="5109125" y="79682"/>
                  </a:moveTo>
                  <a:lnTo>
                    <a:pt x="5087985" y="75180"/>
                  </a:lnTo>
                  <a:lnTo>
                    <a:pt x="5099626" y="64674"/>
                  </a:lnTo>
                  <a:lnTo>
                    <a:pt x="5110421" y="66973"/>
                  </a:lnTo>
                  <a:lnTo>
                    <a:pt x="5109125" y="79682"/>
                  </a:lnTo>
                  <a:close/>
                </a:path>
                <a:path w="5749290" h="713104">
                  <a:moveTo>
                    <a:pt x="5173673" y="93427"/>
                  </a:moveTo>
                  <a:lnTo>
                    <a:pt x="5109575" y="79778"/>
                  </a:lnTo>
                  <a:lnTo>
                    <a:pt x="5137409" y="72720"/>
                  </a:lnTo>
                  <a:lnTo>
                    <a:pt x="5183599" y="82557"/>
                  </a:lnTo>
                  <a:lnTo>
                    <a:pt x="5173673" y="93427"/>
                  </a:lnTo>
                  <a:close/>
                </a:path>
                <a:path w="5749290" h="713104">
                  <a:moveTo>
                    <a:pt x="5191047" y="97127"/>
                  </a:moveTo>
                  <a:lnTo>
                    <a:pt x="5190372" y="96984"/>
                  </a:lnTo>
                  <a:lnTo>
                    <a:pt x="5191387" y="84215"/>
                  </a:lnTo>
                  <a:lnTo>
                    <a:pt x="5203981" y="86897"/>
                  </a:lnTo>
                  <a:lnTo>
                    <a:pt x="5191047" y="97127"/>
                  </a:lnTo>
                  <a:close/>
                </a:path>
                <a:path w="5749290" h="713104">
                  <a:moveTo>
                    <a:pt x="5249915" y="109663"/>
                  </a:moveTo>
                  <a:lnTo>
                    <a:pt x="5206733" y="100468"/>
                  </a:lnTo>
                  <a:lnTo>
                    <a:pt x="5220174" y="90345"/>
                  </a:lnTo>
                  <a:lnTo>
                    <a:pt x="5265941" y="100091"/>
                  </a:lnTo>
                  <a:lnTo>
                    <a:pt x="5249915" y="109663"/>
                  </a:lnTo>
                  <a:close/>
                </a:path>
                <a:path w="5749290" h="713104">
                  <a:moveTo>
                    <a:pt x="5325481" y="125755"/>
                  </a:moveTo>
                  <a:lnTo>
                    <a:pt x="5329925" y="113717"/>
                  </a:lnTo>
                  <a:lnTo>
                    <a:pt x="5336307" y="115076"/>
                  </a:lnTo>
                  <a:lnTo>
                    <a:pt x="5325481" y="125755"/>
                  </a:lnTo>
                  <a:close/>
                </a:path>
                <a:path w="5749290" h="713104">
                  <a:moveTo>
                    <a:pt x="4957820" y="60446"/>
                  </a:moveTo>
                  <a:lnTo>
                    <a:pt x="4940278" y="56711"/>
                  </a:lnTo>
                  <a:lnTo>
                    <a:pt x="4948743" y="45528"/>
                  </a:lnTo>
                  <a:lnTo>
                    <a:pt x="4958694" y="47648"/>
                  </a:lnTo>
                  <a:lnTo>
                    <a:pt x="4957820" y="60446"/>
                  </a:lnTo>
                  <a:close/>
                </a:path>
                <a:path w="5749290" h="713104">
                  <a:moveTo>
                    <a:pt x="4993579" y="68061"/>
                  </a:moveTo>
                  <a:lnTo>
                    <a:pt x="4979186" y="64996"/>
                  </a:lnTo>
                  <a:lnTo>
                    <a:pt x="4981831" y="52575"/>
                  </a:lnTo>
                  <a:lnTo>
                    <a:pt x="4996225" y="55640"/>
                  </a:lnTo>
                  <a:lnTo>
                    <a:pt x="4993579" y="68061"/>
                  </a:lnTo>
                  <a:close/>
                </a:path>
                <a:path w="5749290" h="713104">
                  <a:moveTo>
                    <a:pt x="5002575" y="69977"/>
                  </a:moveTo>
                  <a:lnTo>
                    <a:pt x="4999823" y="56406"/>
                  </a:lnTo>
                  <a:lnTo>
                    <a:pt x="5007020" y="57939"/>
                  </a:lnTo>
                  <a:lnTo>
                    <a:pt x="5002575" y="69977"/>
                  </a:lnTo>
                  <a:close/>
                </a:path>
                <a:path w="5749290" h="713104">
                  <a:moveTo>
                    <a:pt x="5010672" y="71701"/>
                  </a:moveTo>
                  <a:lnTo>
                    <a:pt x="5006624" y="70839"/>
                  </a:lnTo>
                  <a:lnTo>
                    <a:pt x="5011518" y="58896"/>
                  </a:lnTo>
                  <a:lnTo>
                    <a:pt x="5017815" y="60237"/>
                  </a:lnTo>
                  <a:lnTo>
                    <a:pt x="5010672" y="71701"/>
                  </a:lnTo>
                  <a:close/>
                </a:path>
                <a:path w="5749290" h="713104">
                  <a:moveTo>
                    <a:pt x="5104007" y="91577"/>
                  </a:moveTo>
                  <a:lnTo>
                    <a:pt x="5024082" y="74557"/>
                  </a:lnTo>
                  <a:lnTo>
                    <a:pt x="5023213" y="61387"/>
                  </a:lnTo>
                  <a:lnTo>
                    <a:pt x="5113427" y="80598"/>
                  </a:lnTo>
                  <a:lnTo>
                    <a:pt x="5104007" y="91577"/>
                  </a:lnTo>
                  <a:close/>
                </a:path>
                <a:path w="5749290" h="713104">
                  <a:moveTo>
                    <a:pt x="5138614" y="98946"/>
                  </a:moveTo>
                  <a:lnTo>
                    <a:pt x="5111316" y="93133"/>
                  </a:lnTo>
                  <a:lnTo>
                    <a:pt x="5120371" y="82077"/>
                  </a:lnTo>
                  <a:lnTo>
                    <a:pt x="5142861" y="86866"/>
                  </a:lnTo>
                  <a:lnTo>
                    <a:pt x="5138614" y="98946"/>
                  </a:lnTo>
                  <a:close/>
                </a:path>
                <a:path w="5749290" h="713104">
                  <a:moveTo>
                    <a:pt x="5005328" y="83548"/>
                  </a:moveTo>
                  <a:lnTo>
                    <a:pt x="4894902" y="60032"/>
                  </a:lnTo>
                  <a:lnTo>
                    <a:pt x="4912250" y="50742"/>
                  </a:lnTo>
                  <a:lnTo>
                    <a:pt x="5008873" y="71318"/>
                  </a:lnTo>
                  <a:lnTo>
                    <a:pt x="5005328" y="83548"/>
                  </a:lnTo>
                  <a:close/>
                </a:path>
                <a:path w="5749290" h="713104">
                  <a:moveTo>
                    <a:pt x="5011326" y="84825"/>
                  </a:moveTo>
                  <a:lnTo>
                    <a:pt x="5010726" y="84697"/>
                  </a:lnTo>
                  <a:lnTo>
                    <a:pt x="5016970" y="73042"/>
                  </a:lnTo>
                  <a:lnTo>
                    <a:pt x="5011326" y="84825"/>
                  </a:lnTo>
                  <a:close/>
                </a:path>
                <a:path w="5749290" h="713104">
                  <a:moveTo>
                    <a:pt x="5023085" y="100314"/>
                  </a:moveTo>
                  <a:lnTo>
                    <a:pt x="5013478" y="98268"/>
                  </a:lnTo>
                  <a:lnTo>
                    <a:pt x="5027790" y="88331"/>
                  </a:lnTo>
                  <a:lnTo>
                    <a:pt x="5029789" y="75772"/>
                  </a:lnTo>
                  <a:lnTo>
                    <a:pt x="5094337" y="89517"/>
                  </a:lnTo>
                  <a:lnTo>
                    <a:pt x="5100687" y="103855"/>
                  </a:lnTo>
                  <a:lnTo>
                    <a:pt x="5040357" y="91007"/>
                  </a:lnTo>
                  <a:lnTo>
                    <a:pt x="5023085" y="100314"/>
                  </a:lnTo>
                  <a:close/>
                </a:path>
                <a:path w="5749290" h="713104">
                  <a:moveTo>
                    <a:pt x="5104286" y="104621"/>
                  </a:moveTo>
                  <a:lnTo>
                    <a:pt x="5100687" y="103855"/>
                  </a:lnTo>
                  <a:lnTo>
                    <a:pt x="5105132" y="91816"/>
                  </a:lnTo>
                  <a:lnTo>
                    <a:pt x="5104286" y="104621"/>
                  </a:lnTo>
                  <a:close/>
                </a:path>
                <a:path w="5749290" h="713104">
                  <a:moveTo>
                    <a:pt x="4864144" y="66467"/>
                  </a:moveTo>
                  <a:lnTo>
                    <a:pt x="4864990" y="53663"/>
                  </a:lnTo>
                  <a:lnTo>
                    <a:pt x="4873986" y="55578"/>
                  </a:lnTo>
                  <a:lnTo>
                    <a:pt x="4864144" y="66467"/>
                  </a:lnTo>
                  <a:close/>
                </a:path>
                <a:path w="5749290" h="713104">
                  <a:moveTo>
                    <a:pt x="5013478" y="98268"/>
                  </a:moveTo>
                  <a:lnTo>
                    <a:pt x="4883936" y="70682"/>
                  </a:lnTo>
                  <a:lnTo>
                    <a:pt x="4888380" y="58644"/>
                  </a:lnTo>
                  <a:lnTo>
                    <a:pt x="5014324" y="85464"/>
                  </a:lnTo>
                  <a:lnTo>
                    <a:pt x="5013478" y="98268"/>
                  </a:lnTo>
                  <a:close/>
                </a:path>
                <a:path w="5749290" h="713104">
                  <a:moveTo>
                    <a:pt x="5065656" y="109379"/>
                  </a:moveTo>
                  <a:lnTo>
                    <a:pt x="5062057" y="108613"/>
                  </a:lnTo>
                  <a:lnTo>
                    <a:pt x="5070100" y="97341"/>
                  </a:lnTo>
                  <a:lnTo>
                    <a:pt x="5093490" y="102322"/>
                  </a:lnTo>
                  <a:lnTo>
                    <a:pt x="5065656" y="109379"/>
                  </a:lnTo>
                  <a:close/>
                </a:path>
                <a:path w="5749290" h="713104">
                  <a:moveTo>
                    <a:pt x="4972555" y="102538"/>
                  </a:moveTo>
                  <a:lnTo>
                    <a:pt x="4778735" y="61264"/>
                  </a:lnTo>
                  <a:lnTo>
                    <a:pt x="4807047" y="54309"/>
                  </a:lnTo>
                  <a:lnTo>
                    <a:pt x="5003583" y="96161"/>
                  </a:lnTo>
                  <a:lnTo>
                    <a:pt x="4972555" y="102538"/>
                  </a:lnTo>
                  <a:close/>
                </a:path>
                <a:path w="5749290" h="713104">
                  <a:moveTo>
                    <a:pt x="4588126" y="46643"/>
                  </a:moveTo>
                  <a:lnTo>
                    <a:pt x="4523607" y="32904"/>
                  </a:lnTo>
                  <a:lnTo>
                    <a:pt x="4550514" y="25649"/>
                  </a:lnTo>
                  <a:lnTo>
                    <a:pt x="4579107" y="18753"/>
                  </a:lnTo>
                  <a:lnTo>
                    <a:pt x="4609609" y="25249"/>
                  </a:lnTo>
                  <a:lnTo>
                    <a:pt x="4588126" y="46643"/>
                  </a:lnTo>
                  <a:close/>
                </a:path>
                <a:path w="5749290" h="713104">
                  <a:moveTo>
                    <a:pt x="4695126" y="56444"/>
                  </a:moveTo>
                  <a:lnTo>
                    <a:pt x="4697012" y="43861"/>
                  </a:lnTo>
                  <a:lnTo>
                    <a:pt x="4697771" y="44023"/>
                  </a:lnTo>
                  <a:lnTo>
                    <a:pt x="4695126" y="56444"/>
                  </a:lnTo>
                  <a:close/>
                </a:path>
                <a:path w="5749290" h="713104">
                  <a:moveTo>
                    <a:pt x="4920842" y="104511"/>
                  </a:moveTo>
                  <a:lnTo>
                    <a:pt x="4730042" y="63880"/>
                  </a:lnTo>
                  <a:lnTo>
                    <a:pt x="4747249" y="54559"/>
                  </a:lnTo>
                  <a:lnTo>
                    <a:pt x="4927395" y="92921"/>
                  </a:lnTo>
                  <a:lnTo>
                    <a:pt x="4920842" y="104511"/>
                  </a:lnTo>
                  <a:close/>
                </a:path>
                <a:path w="5749290" h="713104">
                  <a:moveTo>
                    <a:pt x="4629508" y="55456"/>
                  </a:moveTo>
                  <a:lnTo>
                    <a:pt x="4618713" y="53157"/>
                  </a:lnTo>
                  <a:lnTo>
                    <a:pt x="4605165" y="37287"/>
                  </a:lnTo>
                  <a:lnTo>
                    <a:pt x="4631474" y="42890"/>
                  </a:lnTo>
                  <a:lnTo>
                    <a:pt x="4629508" y="55456"/>
                  </a:lnTo>
                  <a:close/>
                </a:path>
                <a:path w="5749290" h="713104">
                  <a:moveTo>
                    <a:pt x="4833606" y="98919"/>
                  </a:moveTo>
                  <a:lnTo>
                    <a:pt x="4629508" y="55456"/>
                  </a:lnTo>
                  <a:lnTo>
                    <a:pt x="4644926" y="45754"/>
                  </a:lnTo>
                  <a:lnTo>
                    <a:pt x="4841492" y="87613"/>
                  </a:lnTo>
                  <a:lnTo>
                    <a:pt x="4833606" y="98919"/>
                  </a:lnTo>
                  <a:close/>
                </a:path>
                <a:path w="5749290" h="713104">
                  <a:moveTo>
                    <a:pt x="4496532" y="40123"/>
                  </a:moveTo>
                  <a:lnTo>
                    <a:pt x="4439520" y="27982"/>
                  </a:lnTo>
                  <a:lnTo>
                    <a:pt x="4450852" y="17411"/>
                  </a:lnTo>
                  <a:lnTo>
                    <a:pt x="4484671" y="24613"/>
                  </a:lnTo>
                  <a:lnTo>
                    <a:pt x="4496532" y="40123"/>
                  </a:lnTo>
                  <a:close/>
                </a:path>
                <a:path w="5749290" h="713104">
                  <a:moveTo>
                    <a:pt x="4726236" y="89039"/>
                  </a:moveTo>
                  <a:lnTo>
                    <a:pt x="4511713" y="43356"/>
                  </a:lnTo>
                  <a:lnTo>
                    <a:pt x="4513599" y="30773"/>
                  </a:lnTo>
                  <a:lnTo>
                    <a:pt x="4732204" y="77325"/>
                  </a:lnTo>
                  <a:lnTo>
                    <a:pt x="4726236" y="89039"/>
                  </a:lnTo>
                  <a:close/>
                </a:path>
                <a:path w="5749290" h="713104">
                  <a:moveTo>
                    <a:pt x="4756153" y="95410"/>
                  </a:moveTo>
                  <a:lnTo>
                    <a:pt x="4743983" y="79833"/>
                  </a:lnTo>
                  <a:lnTo>
                    <a:pt x="4768047" y="84958"/>
                  </a:lnTo>
                  <a:lnTo>
                    <a:pt x="4767770" y="89160"/>
                  </a:lnTo>
                  <a:lnTo>
                    <a:pt x="4756153" y="95410"/>
                  </a:lnTo>
                  <a:close/>
                </a:path>
                <a:path w="5749290" h="713104">
                  <a:moveTo>
                    <a:pt x="4767770" y="89160"/>
                  </a:moveTo>
                  <a:lnTo>
                    <a:pt x="4768047" y="84958"/>
                  </a:lnTo>
                  <a:lnTo>
                    <a:pt x="4773445" y="86107"/>
                  </a:lnTo>
                  <a:lnTo>
                    <a:pt x="4767770" y="89160"/>
                  </a:lnTo>
                  <a:close/>
                </a:path>
                <a:path w="5749290" h="713104">
                  <a:moveTo>
                    <a:pt x="4787330" y="102049"/>
                  </a:moveTo>
                  <a:lnTo>
                    <a:pt x="4767202" y="97762"/>
                  </a:lnTo>
                  <a:lnTo>
                    <a:pt x="4767770" y="89160"/>
                  </a:lnTo>
                  <a:lnTo>
                    <a:pt x="4773445" y="86107"/>
                  </a:lnTo>
                  <a:lnTo>
                    <a:pt x="4810779" y="94057"/>
                  </a:lnTo>
                  <a:lnTo>
                    <a:pt x="4787330" y="102049"/>
                  </a:lnTo>
                  <a:close/>
                </a:path>
                <a:path w="5749290" h="713104">
                  <a:moveTo>
                    <a:pt x="4368167" y="25773"/>
                  </a:moveTo>
                  <a:lnTo>
                    <a:pt x="4360183" y="24072"/>
                  </a:lnTo>
                  <a:lnTo>
                    <a:pt x="4369575" y="13088"/>
                  </a:lnTo>
                  <a:lnTo>
                    <a:pt x="4368167" y="25773"/>
                  </a:lnTo>
                  <a:close/>
                </a:path>
                <a:path w="5749290" h="713104">
                  <a:moveTo>
                    <a:pt x="4403027" y="33196"/>
                  </a:moveTo>
                  <a:lnTo>
                    <a:pt x="4397517" y="32023"/>
                  </a:lnTo>
                  <a:lnTo>
                    <a:pt x="4401961" y="19984"/>
                  </a:lnTo>
                  <a:lnTo>
                    <a:pt x="4403027" y="33196"/>
                  </a:lnTo>
                  <a:close/>
                </a:path>
                <a:path w="5749290" h="713104">
                  <a:moveTo>
                    <a:pt x="4670772" y="90213"/>
                  </a:moveTo>
                  <a:lnTo>
                    <a:pt x="4411911" y="35088"/>
                  </a:lnTo>
                  <a:lnTo>
                    <a:pt x="4430496" y="26061"/>
                  </a:lnTo>
                  <a:lnTo>
                    <a:pt x="4702570" y="83999"/>
                  </a:lnTo>
                  <a:lnTo>
                    <a:pt x="4670772" y="90213"/>
                  </a:lnTo>
                  <a:close/>
                </a:path>
                <a:path w="5749290" h="713104">
                  <a:moveTo>
                    <a:pt x="4380703" y="41427"/>
                  </a:moveTo>
                  <a:lnTo>
                    <a:pt x="4323634" y="29274"/>
                  </a:lnTo>
                  <a:lnTo>
                    <a:pt x="4340842" y="19954"/>
                  </a:lnTo>
                  <a:lnTo>
                    <a:pt x="4381914" y="28700"/>
                  </a:lnTo>
                  <a:lnTo>
                    <a:pt x="4380703" y="41427"/>
                  </a:lnTo>
                  <a:close/>
                </a:path>
                <a:path w="5749290" h="713104">
                  <a:moveTo>
                    <a:pt x="4579966" y="83860"/>
                  </a:moveTo>
                  <a:lnTo>
                    <a:pt x="4410784" y="47832"/>
                  </a:lnTo>
                  <a:lnTo>
                    <a:pt x="4416858" y="36141"/>
                  </a:lnTo>
                  <a:lnTo>
                    <a:pt x="4603161" y="75815"/>
                  </a:lnTo>
                  <a:lnTo>
                    <a:pt x="4579966" y="83860"/>
                  </a:lnTo>
                  <a:close/>
                </a:path>
                <a:path w="5749290" h="713104">
                  <a:moveTo>
                    <a:pt x="4606333" y="102460"/>
                  </a:moveTo>
                  <a:lnTo>
                    <a:pt x="4607657" y="89757"/>
                  </a:lnTo>
                  <a:lnTo>
                    <a:pt x="4621882" y="92786"/>
                  </a:lnTo>
                  <a:lnTo>
                    <a:pt x="4624218" y="80299"/>
                  </a:lnTo>
                  <a:lnTo>
                    <a:pt x="4665857" y="89166"/>
                  </a:lnTo>
                  <a:lnTo>
                    <a:pt x="4638637" y="96354"/>
                  </a:lnTo>
                  <a:lnTo>
                    <a:pt x="4606333" y="102460"/>
                  </a:lnTo>
                  <a:close/>
                </a:path>
                <a:path w="5749290" h="713104">
                  <a:moveTo>
                    <a:pt x="4216129" y="19365"/>
                  </a:moveTo>
                  <a:lnTo>
                    <a:pt x="4192514" y="14337"/>
                  </a:lnTo>
                  <a:lnTo>
                    <a:pt x="4186164" y="0"/>
                  </a:lnTo>
                  <a:lnTo>
                    <a:pt x="4204634" y="3933"/>
                  </a:lnTo>
                  <a:lnTo>
                    <a:pt x="4216129" y="19365"/>
                  </a:lnTo>
                  <a:close/>
                </a:path>
                <a:path w="5749290" h="713104">
                  <a:moveTo>
                    <a:pt x="4245231" y="16481"/>
                  </a:moveTo>
                  <a:lnTo>
                    <a:pt x="4246381" y="12823"/>
                  </a:lnTo>
                  <a:lnTo>
                    <a:pt x="4250935" y="13793"/>
                  </a:lnTo>
                  <a:lnTo>
                    <a:pt x="4245231" y="16481"/>
                  </a:lnTo>
                  <a:close/>
                </a:path>
                <a:path w="5749290" h="713104">
                  <a:moveTo>
                    <a:pt x="4289176" y="34921"/>
                  </a:moveTo>
                  <a:lnTo>
                    <a:pt x="4286073" y="34260"/>
                  </a:lnTo>
                  <a:lnTo>
                    <a:pt x="4288719" y="21839"/>
                  </a:lnTo>
                  <a:lnTo>
                    <a:pt x="4289176" y="34921"/>
                  </a:lnTo>
                  <a:close/>
                </a:path>
                <a:path w="5749290" h="713104">
                  <a:moveTo>
                    <a:pt x="4527843" y="85745"/>
                  </a:moveTo>
                  <a:lnTo>
                    <a:pt x="4289176" y="34921"/>
                  </a:lnTo>
                  <a:lnTo>
                    <a:pt x="4293526" y="22862"/>
                  </a:lnTo>
                  <a:lnTo>
                    <a:pt x="4530132" y="73248"/>
                  </a:lnTo>
                  <a:lnTo>
                    <a:pt x="4528360" y="82919"/>
                  </a:lnTo>
                  <a:lnTo>
                    <a:pt x="4527843" y="85745"/>
                  </a:lnTo>
                  <a:close/>
                </a:path>
                <a:path w="5749290" h="713104">
                  <a:moveTo>
                    <a:pt x="4539954" y="85388"/>
                  </a:moveTo>
                  <a:lnTo>
                    <a:pt x="4540608" y="75479"/>
                  </a:lnTo>
                  <a:lnTo>
                    <a:pt x="4559078" y="79412"/>
                  </a:lnTo>
                  <a:lnTo>
                    <a:pt x="4539954" y="85388"/>
                  </a:lnTo>
                  <a:close/>
                </a:path>
                <a:path w="5749290" h="713104">
                  <a:moveTo>
                    <a:pt x="4242555" y="24993"/>
                  </a:moveTo>
                  <a:lnTo>
                    <a:pt x="4231956" y="22736"/>
                  </a:lnTo>
                  <a:lnTo>
                    <a:pt x="4245231" y="16481"/>
                  </a:lnTo>
                  <a:lnTo>
                    <a:pt x="4242555" y="24993"/>
                  </a:lnTo>
                  <a:close/>
                </a:path>
                <a:path w="5749290" h="713104">
                  <a:moveTo>
                    <a:pt x="4539762" y="88283"/>
                  </a:moveTo>
                  <a:lnTo>
                    <a:pt x="4534365" y="87134"/>
                  </a:lnTo>
                  <a:lnTo>
                    <a:pt x="4539954" y="85388"/>
                  </a:lnTo>
                  <a:lnTo>
                    <a:pt x="4539762" y="88283"/>
                  </a:lnTo>
                  <a:close/>
                </a:path>
                <a:path w="5749290" h="713104">
                  <a:moveTo>
                    <a:pt x="4139491" y="16030"/>
                  </a:moveTo>
                  <a:lnTo>
                    <a:pt x="4120825" y="12055"/>
                  </a:lnTo>
                  <a:lnTo>
                    <a:pt x="4128896" y="789"/>
                  </a:lnTo>
                  <a:lnTo>
                    <a:pt x="4140338" y="3226"/>
                  </a:lnTo>
                  <a:lnTo>
                    <a:pt x="4139491" y="16030"/>
                  </a:lnTo>
                  <a:close/>
                </a:path>
                <a:path w="5749290" h="713104">
                  <a:moveTo>
                    <a:pt x="4151205" y="18525"/>
                  </a:moveTo>
                  <a:lnTo>
                    <a:pt x="4146688" y="17563"/>
                  </a:lnTo>
                  <a:lnTo>
                    <a:pt x="4160129" y="7440"/>
                  </a:lnTo>
                  <a:lnTo>
                    <a:pt x="4151205" y="18525"/>
                  </a:lnTo>
                  <a:close/>
                </a:path>
                <a:path w="5749290" h="713104">
                  <a:moveTo>
                    <a:pt x="4267235" y="43233"/>
                  </a:moveTo>
                  <a:lnTo>
                    <a:pt x="4174801" y="23549"/>
                  </a:lnTo>
                  <a:lnTo>
                    <a:pt x="4176012" y="10823"/>
                  </a:lnTo>
                  <a:lnTo>
                    <a:pt x="4263724" y="29501"/>
                  </a:lnTo>
                  <a:lnTo>
                    <a:pt x="4267235" y="43233"/>
                  </a:lnTo>
                  <a:close/>
                </a:path>
                <a:path w="5749290" h="713104">
                  <a:moveTo>
                    <a:pt x="4429839" y="77860"/>
                  </a:moveTo>
                  <a:lnTo>
                    <a:pt x="4267235" y="43233"/>
                  </a:lnTo>
                  <a:lnTo>
                    <a:pt x="4281378" y="33260"/>
                  </a:lnTo>
                  <a:lnTo>
                    <a:pt x="4440215" y="67085"/>
                  </a:lnTo>
                  <a:lnTo>
                    <a:pt x="4429839" y="77860"/>
                  </a:lnTo>
                  <a:close/>
                </a:path>
                <a:path w="5749290" h="713104">
                  <a:moveTo>
                    <a:pt x="4448110" y="94735"/>
                  </a:moveTo>
                  <a:lnTo>
                    <a:pt x="4444511" y="93969"/>
                  </a:lnTo>
                  <a:lnTo>
                    <a:pt x="4452554" y="82697"/>
                  </a:lnTo>
                  <a:lnTo>
                    <a:pt x="4449801" y="69126"/>
                  </a:lnTo>
                  <a:lnTo>
                    <a:pt x="4493123" y="78352"/>
                  </a:lnTo>
                  <a:lnTo>
                    <a:pt x="4460397" y="84367"/>
                  </a:lnTo>
                  <a:lnTo>
                    <a:pt x="4448110" y="94735"/>
                  </a:lnTo>
                  <a:close/>
                </a:path>
                <a:path w="5749290" h="713104">
                  <a:moveTo>
                    <a:pt x="4501133" y="93042"/>
                  </a:moveTo>
                  <a:lnTo>
                    <a:pt x="4501978" y="80237"/>
                  </a:lnTo>
                  <a:lnTo>
                    <a:pt x="4509175" y="81770"/>
                  </a:lnTo>
                  <a:lnTo>
                    <a:pt x="4501133" y="93042"/>
                  </a:lnTo>
                  <a:close/>
                </a:path>
                <a:path w="5749290" h="713104">
                  <a:moveTo>
                    <a:pt x="4099063" y="20406"/>
                  </a:moveTo>
                  <a:lnTo>
                    <a:pt x="4091866" y="18873"/>
                  </a:lnTo>
                  <a:lnTo>
                    <a:pt x="4093612" y="6260"/>
                  </a:lnTo>
                  <a:lnTo>
                    <a:pt x="4103507" y="8367"/>
                  </a:lnTo>
                  <a:lnTo>
                    <a:pt x="4099063" y="20406"/>
                  </a:lnTo>
                  <a:close/>
                </a:path>
                <a:path w="5749290" h="713104">
                  <a:moveTo>
                    <a:pt x="4135047" y="28068"/>
                  </a:moveTo>
                  <a:lnTo>
                    <a:pt x="4099063" y="20406"/>
                  </a:lnTo>
                  <a:lnTo>
                    <a:pt x="4115736" y="10972"/>
                  </a:lnTo>
                  <a:lnTo>
                    <a:pt x="4150146" y="18299"/>
                  </a:lnTo>
                  <a:lnTo>
                    <a:pt x="4135047" y="28068"/>
                  </a:lnTo>
                  <a:close/>
                </a:path>
                <a:path w="5749290" h="713104">
                  <a:moveTo>
                    <a:pt x="4372486" y="78631"/>
                  </a:moveTo>
                  <a:lnTo>
                    <a:pt x="4167433" y="34965"/>
                  </a:lnTo>
                  <a:lnTo>
                    <a:pt x="4175223" y="23639"/>
                  </a:lnTo>
                  <a:lnTo>
                    <a:pt x="4375188" y="66222"/>
                  </a:lnTo>
                  <a:lnTo>
                    <a:pt x="4372486" y="78631"/>
                  </a:lnTo>
                  <a:close/>
                </a:path>
                <a:path w="5749290" h="713104">
                  <a:moveTo>
                    <a:pt x="4350106" y="86850"/>
                  </a:moveTo>
                  <a:lnTo>
                    <a:pt x="4080225" y="29379"/>
                  </a:lnTo>
                  <a:lnTo>
                    <a:pt x="4088717" y="18203"/>
                  </a:lnTo>
                  <a:lnTo>
                    <a:pt x="4385137" y="81325"/>
                  </a:lnTo>
                  <a:lnTo>
                    <a:pt x="4350106" y="86850"/>
                  </a:lnTo>
                  <a:close/>
                </a:path>
                <a:path w="5749290" h="713104">
                  <a:moveTo>
                    <a:pt x="3978848" y="20775"/>
                  </a:moveTo>
                  <a:lnTo>
                    <a:pt x="3959563" y="16669"/>
                  </a:lnTo>
                  <a:lnTo>
                    <a:pt x="3975871" y="7157"/>
                  </a:lnTo>
                  <a:lnTo>
                    <a:pt x="3980116" y="8061"/>
                  </a:lnTo>
                  <a:lnTo>
                    <a:pt x="3978848" y="20775"/>
                  </a:lnTo>
                  <a:close/>
                </a:path>
                <a:path w="5749290" h="713104">
                  <a:moveTo>
                    <a:pt x="4319208" y="93255"/>
                  </a:moveTo>
                  <a:lnTo>
                    <a:pt x="4055905" y="37185"/>
                  </a:lnTo>
                  <a:lnTo>
                    <a:pt x="4062233" y="25547"/>
                  </a:lnTo>
                  <a:lnTo>
                    <a:pt x="4327785" y="82097"/>
                  </a:lnTo>
                  <a:lnTo>
                    <a:pt x="4319208" y="93255"/>
                  </a:lnTo>
                  <a:close/>
                </a:path>
                <a:path w="5749290" h="713104">
                  <a:moveTo>
                    <a:pt x="3928531" y="19214"/>
                  </a:moveTo>
                  <a:lnTo>
                    <a:pt x="3929623" y="10293"/>
                  </a:lnTo>
                  <a:lnTo>
                    <a:pt x="3957033" y="16130"/>
                  </a:lnTo>
                  <a:lnTo>
                    <a:pt x="3928531" y="19214"/>
                  </a:lnTo>
                  <a:close/>
                </a:path>
                <a:path w="5749290" h="713104">
                  <a:moveTo>
                    <a:pt x="3928353" y="35992"/>
                  </a:moveTo>
                  <a:lnTo>
                    <a:pt x="3957033" y="16130"/>
                  </a:lnTo>
                  <a:lnTo>
                    <a:pt x="4244602" y="77368"/>
                  </a:lnTo>
                  <a:lnTo>
                    <a:pt x="4233040" y="87890"/>
                  </a:lnTo>
                  <a:lnTo>
                    <a:pt x="3947641" y="27114"/>
                  </a:lnTo>
                  <a:lnTo>
                    <a:pt x="3928353" y="35992"/>
                  </a:lnTo>
                  <a:close/>
                </a:path>
                <a:path w="5749290" h="713104">
                  <a:moveTo>
                    <a:pt x="4299835" y="102115"/>
                  </a:moveTo>
                  <a:lnTo>
                    <a:pt x="4296127" y="88340"/>
                  </a:lnTo>
                  <a:lnTo>
                    <a:pt x="4322272" y="93908"/>
                  </a:lnTo>
                  <a:lnTo>
                    <a:pt x="4299835" y="102115"/>
                  </a:lnTo>
                  <a:close/>
                </a:path>
                <a:path w="5749290" h="713104">
                  <a:moveTo>
                    <a:pt x="3928074" y="22948"/>
                  </a:moveTo>
                  <a:lnTo>
                    <a:pt x="3916604" y="20505"/>
                  </a:lnTo>
                  <a:lnTo>
                    <a:pt x="3928531" y="19214"/>
                  </a:lnTo>
                  <a:lnTo>
                    <a:pt x="3928074" y="22948"/>
                  </a:lnTo>
                  <a:close/>
                </a:path>
                <a:path w="5749290" h="713104">
                  <a:moveTo>
                    <a:pt x="3904117" y="43816"/>
                  </a:moveTo>
                  <a:lnTo>
                    <a:pt x="3815956" y="25042"/>
                  </a:lnTo>
                  <a:lnTo>
                    <a:pt x="3843705" y="17966"/>
                  </a:lnTo>
                  <a:lnTo>
                    <a:pt x="3864256" y="22342"/>
                  </a:lnTo>
                  <a:lnTo>
                    <a:pt x="3885765" y="13938"/>
                  </a:lnTo>
                  <a:lnTo>
                    <a:pt x="3905809" y="18206"/>
                  </a:lnTo>
                  <a:lnTo>
                    <a:pt x="3904117" y="43816"/>
                  </a:lnTo>
                  <a:close/>
                </a:path>
                <a:path w="5749290" h="713104">
                  <a:moveTo>
                    <a:pt x="3949943" y="40590"/>
                  </a:moveTo>
                  <a:lnTo>
                    <a:pt x="3952588" y="28168"/>
                  </a:lnTo>
                  <a:lnTo>
                    <a:pt x="3953616" y="28387"/>
                  </a:lnTo>
                  <a:lnTo>
                    <a:pt x="3949943" y="40590"/>
                  </a:lnTo>
                  <a:close/>
                </a:path>
                <a:path w="5749290" h="713104">
                  <a:moveTo>
                    <a:pt x="4209113" y="95780"/>
                  </a:moveTo>
                  <a:lnTo>
                    <a:pt x="3957140" y="42122"/>
                  </a:lnTo>
                  <a:lnTo>
                    <a:pt x="3953616" y="28387"/>
                  </a:lnTo>
                  <a:lnTo>
                    <a:pt x="4229493" y="87135"/>
                  </a:lnTo>
                  <a:lnTo>
                    <a:pt x="4209113" y="95780"/>
                  </a:lnTo>
                  <a:close/>
                </a:path>
                <a:path w="5749290" h="713104">
                  <a:moveTo>
                    <a:pt x="4069063" y="78941"/>
                  </a:moveTo>
                  <a:lnTo>
                    <a:pt x="3917808" y="46731"/>
                  </a:lnTo>
                  <a:lnTo>
                    <a:pt x="3932626" y="36902"/>
                  </a:lnTo>
                  <a:lnTo>
                    <a:pt x="4075578" y="67344"/>
                  </a:lnTo>
                  <a:lnTo>
                    <a:pt x="4069063" y="78941"/>
                  </a:lnTo>
                  <a:close/>
                </a:path>
                <a:path w="5749290" h="713104">
                  <a:moveTo>
                    <a:pt x="4138379" y="93702"/>
                  </a:moveTo>
                  <a:lnTo>
                    <a:pt x="4081282" y="81543"/>
                  </a:lnTo>
                  <a:lnTo>
                    <a:pt x="4081285" y="68559"/>
                  </a:lnTo>
                  <a:lnTo>
                    <a:pt x="4153253" y="83885"/>
                  </a:lnTo>
                  <a:lnTo>
                    <a:pt x="4138379" y="93702"/>
                  </a:lnTo>
                  <a:close/>
                </a:path>
                <a:path w="5749290" h="713104">
                  <a:moveTo>
                    <a:pt x="4153447" y="96911"/>
                  </a:moveTo>
                  <a:lnTo>
                    <a:pt x="4150608" y="96306"/>
                  </a:lnTo>
                  <a:lnTo>
                    <a:pt x="4153253" y="83885"/>
                  </a:lnTo>
                  <a:lnTo>
                    <a:pt x="4162146" y="85778"/>
                  </a:lnTo>
                  <a:lnTo>
                    <a:pt x="4153447" y="96911"/>
                  </a:lnTo>
                  <a:close/>
                </a:path>
                <a:path w="5749290" h="713104">
                  <a:moveTo>
                    <a:pt x="3766531" y="27501"/>
                  </a:moveTo>
                  <a:lnTo>
                    <a:pt x="3754808" y="25005"/>
                  </a:lnTo>
                  <a:lnTo>
                    <a:pt x="3767152" y="14649"/>
                  </a:lnTo>
                  <a:lnTo>
                    <a:pt x="3769176" y="15080"/>
                  </a:lnTo>
                  <a:lnTo>
                    <a:pt x="3766531" y="27501"/>
                  </a:lnTo>
                  <a:close/>
                </a:path>
                <a:path w="5749290" h="713104">
                  <a:moveTo>
                    <a:pt x="3791720" y="32865"/>
                  </a:moveTo>
                  <a:lnTo>
                    <a:pt x="3766531" y="27501"/>
                  </a:lnTo>
                  <a:lnTo>
                    <a:pt x="3769176" y="15080"/>
                  </a:lnTo>
                  <a:lnTo>
                    <a:pt x="3794365" y="20444"/>
                  </a:lnTo>
                  <a:lnTo>
                    <a:pt x="3791720" y="32865"/>
                  </a:lnTo>
                  <a:close/>
                </a:path>
                <a:path w="5749290" h="713104">
                  <a:moveTo>
                    <a:pt x="4051278" y="88138"/>
                  </a:moveTo>
                  <a:lnTo>
                    <a:pt x="3791720" y="32865"/>
                  </a:lnTo>
                  <a:lnTo>
                    <a:pt x="3803755" y="22443"/>
                  </a:lnTo>
                  <a:lnTo>
                    <a:pt x="4061322" y="77293"/>
                  </a:lnTo>
                  <a:lnTo>
                    <a:pt x="4051278" y="88138"/>
                  </a:lnTo>
                  <a:close/>
                </a:path>
                <a:path w="5749290" h="713104">
                  <a:moveTo>
                    <a:pt x="4108380" y="100298"/>
                  </a:moveTo>
                  <a:lnTo>
                    <a:pt x="4099384" y="98383"/>
                  </a:lnTo>
                  <a:lnTo>
                    <a:pt x="4103435" y="86261"/>
                  </a:lnTo>
                  <a:lnTo>
                    <a:pt x="4109226" y="87494"/>
                  </a:lnTo>
                  <a:lnTo>
                    <a:pt x="4108380" y="100298"/>
                  </a:lnTo>
                  <a:close/>
                </a:path>
                <a:path w="5749290" h="713104">
                  <a:moveTo>
                    <a:pt x="4110179" y="100681"/>
                  </a:moveTo>
                  <a:lnTo>
                    <a:pt x="4118222" y="89409"/>
                  </a:lnTo>
                  <a:lnTo>
                    <a:pt x="4126066" y="91080"/>
                  </a:lnTo>
                  <a:lnTo>
                    <a:pt x="4110179" y="100681"/>
                  </a:lnTo>
                  <a:close/>
                </a:path>
                <a:path w="5749290" h="713104">
                  <a:moveTo>
                    <a:pt x="3989290" y="100908"/>
                  </a:moveTo>
                  <a:lnTo>
                    <a:pt x="3686573" y="36444"/>
                  </a:lnTo>
                  <a:lnTo>
                    <a:pt x="3715254" y="16582"/>
                  </a:lnTo>
                  <a:lnTo>
                    <a:pt x="4050530" y="87979"/>
                  </a:lnTo>
                  <a:lnTo>
                    <a:pt x="4048161" y="100459"/>
                  </a:lnTo>
                  <a:lnTo>
                    <a:pt x="4020554" y="94580"/>
                  </a:lnTo>
                  <a:lnTo>
                    <a:pt x="3989290" y="100908"/>
                  </a:lnTo>
                  <a:close/>
                </a:path>
                <a:path w="5749290" h="713104">
                  <a:moveTo>
                    <a:pt x="4057157" y="102375"/>
                  </a:moveTo>
                  <a:lnTo>
                    <a:pt x="4048161" y="100459"/>
                  </a:lnTo>
                  <a:lnTo>
                    <a:pt x="4058002" y="89570"/>
                  </a:lnTo>
                  <a:lnTo>
                    <a:pt x="4057157" y="102375"/>
                  </a:lnTo>
                  <a:close/>
                </a:path>
                <a:path w="5749290" h="713104">
                  <a:moveTo>
                    <a:pt x="3671674" y="33271"/>
                  </a:moveTo>
                  <a:lnTo>
                    <a:pt x="3646541" y="27919"/>
                  </a:lnTo>
                  <a:lnTo>
                    <a:pt x="3658070" y="17389"/>
                  </a:lnTo>
                  <a:lnTo>
                    <a:pt x="3673476" y="20670"/>
                  </a:lnTo>
                  <a:lnTo>
                    <a:pt x="3671674" y="33271"/>
                  </a:lnTo>
                  <a:close/>
                </a:path>
                <a:path w="5749290" h="713104">
                  <a:moveTo>
                    <a:pt x="4034720" y="110582"/>
                  </a:moveTo>
                  <a:lnTo>
                    <a:pt x="4029323" y="109433"/>
                  </a:lnTo>
                  <a:lnTo>
                    <a:pt x="4037366" y="98161"/>
                  </a:lnTo>
                  <a:lnTo>
                    <a:pt x="4040964" y="98927"/>
                  </a:lnTo>
                  <a:lnTo>
                    <a:pt x="4034720" y="110582"/>
                  </a:lnTo>
                  <a:close/>
                </a:path>
                <a:path w="5749290" h="713104">
                  <a:moveTo>
                    <a:pt x="3907001" y="96369"/>
                  </a:moveTo>
                  <a:lnTo>
                    <a:pt x="3621856" y="35647"/>
                  </a:lnTo>
                  <a:lnTo>
                    <a:pt x="3624501" y="23225"/>
                  </a:lnTo>
                  <a:lnTo>
                    <a:pt x="3918952" y="85929"/>
                  </a:lnTo>
                  <a:lnTo>
                    <a:pt x="3907001" y="96369"/>
                  </a:lnTo>
                  <a:close/>
                </a:path>
                <a:path w="5749290" h="713104">
                  <a:moveTo>
                    <a:pt x="3933136" y="99756"/>
                  </a:moveTo>
                  <a:lnTo>
                    <a:pt x="3939362" y="90275"/>
                  </a:lnTo>
                  <a:lnTo>
                    <a:pt x="3959996" y="94669"/>
                  </a:lnTo>
                  <a:lnTo>
                    <a:pt x="3933136" y="99756"/>
                  </a:lnTo>
                  <a:close/>
                </a:path>
                <a:path w="5749290" h="713104">
                  <a:moveTo>
                    <a:pt x="3931881" y="101667"/>
                  </a:moveTo>
                  <a:lnTo>
                    <a:pt x="3927721" y="100781"/>
                  </a:lnTo>
                  <a:lnTo>
                    <a:pt x="3933136" y="99756"/>
                  </a:lnTo>
                  <a:lnTo>
                    <a:pt x="3931881" y="101667"/>
                  </a:lnTo>
                  <a:close/>
                </a:path>
                <a:path w="5749290" h="713104">
                  <a:moveTo>
                    <a:pt x="3840456" y="95183"/>
                  </a:moveTo>
                  <a:lnTo>
                    <a:pt x="3599307" y="43830"/>
                  </a:lnTo>
                  <a:lnTo>
                    <a:pt x="3604313" y="31911"/>
                  </a:lnTo>
                  <a:lnTo>
                    <a:pt x="3862566" y="86906"/>
                  </a:lnTo>
                  <a:lnTo>
                    <a:pt x="3840456" y="95183"/>
                  </a:lnTo>
                  <a:close/>
                </a:path>
                <a:path w="5749290" h="713104">
                  <a:moveTo>
                    <a:pt x="3871431" y="94479"/>
                  </a:moveTo>
                  <a:lnTo>
                    <a:pt x="3875543" y="89670"/>
                  </a:lnTo>
                  <a:lnTo>
                    <a:pt x="3882965" y="91250"/>
                  </a:lnTo>
                  <a:lnTo>
                    <a:pt x="3871431" y="94479"/>
                  </a:lnTo>
                  <a:close/>
                </a:path>
                <a:path w="5749290" h="713104">
                  <a:moveTo>
                    <a:pt x="3866151" y="100655"/>
                  </a:moveTo>
                  <a:lnTo>
                    <a:pt x="3856621" y="98625"/>
                  </a:lnTo>
                  <a:lnTo>
                    <a:pt x="3871431" y="94479"/>
                  </a:lnTo>
                  <a:lnTo>
                    <a:pt x="3866151" y="100655"/>
                  </a:lnTo>
                  <a:close/>
                </a:path>
                <a:path w="5749290" h="713104">
                  <a:moveTo>
                    <a:pt x="3504629" y="36653"/>
                  </a:moveTo>
                  <a:lnTo>
                    <a:pt x="3474962" y="30335"/>
                  </a:lnTo>
                  <a:lnTo>
                    <a:pt x="3493266" y="21248"/>
                  </a:lnTo>
                  <a:lnTo>
                    <a:pt x="3504629" y="36653"/>
                  </a:lnTo>
                  <a:close/>
                </a:path>
                <a:path w="5749290" h="713104">
                  <a:moveTo>
                    <a:pt x="3509025" y="37589"/>
                  </a:moveTo>
                  <a:lnTo>
                    <a:pt x="3504629" y="36653"/>
                  </a:lnTo>
                  <a:lnTo>
                    <a:pt x="3504061" y="23547"/>
                  </a:lnTo>
                  <a:lnTo>
                    <a:pt x="3512410" y="25325"/>
                  </a:lnTo>
                  <a:lnTo>
                    <a:pt x="3509025" y="37589"/>
                  </a:lnTo>
                  <a:close/>
                </a:path>
                <a:path w="5749290" h="713104">
                  <a:moveTo>
                    <a:pt x="3805031" y="100624"/>
                  </a:moveTo>
                  <a:lnTo>
                    <a:pt x="3515107" y="38884"/>
                  </a:lnTo>
                  <a:lnTo>
                    <a:pt x="3546117" y="32503"/>
                  </a:lnTo>
                  <a:lnTo>
                    <a:pt x="3826408" y="92191"/>
                  </a:lnTo>
                  <a:lnTo>
                    <a:pt x="3805031" y="100624"/>
                  </a:lnTo>
                  <a:close/>
                </a:path>
                <a:path w="5749290" h="713104">
                  <a:moveTo>
                    <a:pt x="3827072" y="105317"/>
                  </a:moveTo>
                  <a:lnTo>
                    <a:pt x="3834440" y="93902"/>
                  </a:lnTo>
                  <a:lnTo>
                    <a:pt x="3856621" y="98625"/>
                  </a:lnTo>
                  <a:lnTo>
                    <a:pt x="3827072" y="105317"/>
                  </a:lnTo>
                  <a:close/>
                </a:path>
                <a:path w="5749290" h="713104">
                  <a:moveTo>
                    <a:pt x="3731821" y="111003"/>
                  </a:moveTo>
                  <a:lnTo>
                    <a:pt x="3717795" y="95032"/>
                  </a:lnTo>
                  <a:lnTo>
                    <a:pt x="3439650" y="35800"/>
                  </a:lnTo>
                  <a:lnTo>
                    <a:pt x="3458459" y="26821"/>
                  </a:lnTo>
                  <a:lnTo>
                    <a:pt x="3771577" y="93500"/>
                  </a:lnTo>
                  <a:lnTo>
                    <a:pt x="3731821" y="111003"/>
                  </a:lnTo>
                  <a:close/>
                </a:path>
                <a:path w="5749290" h="713104">
                  <a:moveTo>
                    <a:pt x="3386373" y="37440"/>
                  </a:moveTo>
                  <a:lnTo>
                    <a:pt x="3346397" y="28927"/>
                  </a:lnTo>
                  <a:lnTo>
                    <a:pt x="3365629" y="20038"/>
                  </a:lnTo>
                  <a:lnTo>
                    <a:pt x="3379517" y="22995"/>
                  </a:lnTo>
                  <a:lnTo>
                    <a:pt x="3386373" y="37440"/>
                  </a:lnTo>
                  <a:close/>
                </a:path>
                <a:path w="5749290" h="713104">
                  <a:moveTo>
                    <a:pt x="3696961" y="103580"/>
                  </a:moveTo>
                  <a:lnTo>
                    <a:pt x="3405040" y="41415"/>
                  </a:lnTo>
                  <a:lnTo>
                    <a:pt x="3414011" y="30341"/>
                  </a:lnTo>
                  <a:lnTo>
                    <a:pt x="3717795" y="95032"/>
                  </a:lnTo>
                  <a:lnTo>
                    <a:pt x="3696961" y="103580"/>
                  </a:lnTo>
                  <a:close/>
                </a:path>
                <a:path w="5749290" h="713104">
                  <a:moveTo>
                    <a:pt x="3380130" y="49095"/>
                  </a:moveTo>
                  <a:lnTo>
                    <a:pt x="3288005" y="29477"/>
                  </a:lnTo>
                  <a:lnTo>
                    <a:pt x="3306084" y="20342"/>
                  </a:lnTo>
                  <a:lnTo>
                    <a:pt x="3377265" y="35500"/>
                  </a:lnTo>
                  <a:lnTo>
                    <a:pt x="3380130" y="49095"/>
                  </a:lnTo>
                  <a:close/>
                </a:path>
                <a:path w="5749290" h="713104">
                  <a:moveTo>
                    <a:pt x="3650629" y="106698"/>
                  </a:moveTo>
                  <a:lnTo>
                    <a:pt x="3380130" y="49095"/>
                  </a:lnTo>
                  <a:lnTo>
                    <a:pt x="3398378" y="39996"/>
                  </a:lnTo>
                  <a:lnTo>
                    <a:pt x="3652656" y="94145"/>
                  </a:lnTo>
                  <a:lnTo>
                    <a:pt x="3650629" y="106698"/>
                  </a:lnTo>
                  <a:close/>
                </a:path>
                <a:path w="5749290" h="713104">
                  <a:moveTo>
                    <a:pt x="3515177" y="103823"/>
                  </a:moveTo>
                  <a:lnTo>
                    <a:pt x="3234276" y="44005"/>
                  </a:lnTo>
                  <a:lnTo>
                    <a:pt x="3254267" y="35277"/>
                  </a:lnTo>
                  <a:lnTo>
                    <a:pt x="3270378" y="25723"/>
                  </a:lnTo>
                  <a:lnTo>
                    <a:pt x="3558820" y="87147"/>
                  </a:lnTo>
                  <a:lnTo>
                    <a:pt x="3552485" y="98783"/>
                  </a:lnTo>
                  <a:lnTo>
                    <a:pt x="3527802" y="93527"/>
                  </a:lnTo>
                  <a:lnTo>
                    <a:pt x="3515177" y="103823"/>
                  </a:lnTo>
                  <a:close/>
                </a:path>
                <a:path w="5749290" h="713104">
                  <a:moveTo>
                    <a:pt x="3581245" y="104907"/>
                  </a:moveTo>
                  <a:lnTo>
                    <a:pt x="3565108" y="101471"/>
                  </a:lnTo>
                  <a:lnTo>
                    <a:pt x="3560050" y="87409"/>
                  </a:lnTo>
                  <a:lnTo>
                    <a:pt x="3602051" y="96353"/>
                  </a:lnTo>
                  <a:lnTo>
                    <a:pt x="3581245" y="104907"/>
                  </a:lnTo>
                  <a:close/>
                </a:path>
                <a:path w="5749290" h="713104">
                  <a:moveTo>
                    <a:pt x="3622177" y="113624"/>
                  </a:moveTo>
                  <a:lnTo>
                    <a:pt x="3624428" y="101119"/>
                  </a:lnTo>
                  <a:lnTo>
                    <a:pt x="3636348" y="103657"/>
                  </a:lnTo>
                  <a:lnTo>
                    <a:pt x="3622177" y="113624"/>
                  </a:lnTo>
                  <a:close/>
                </a:path>
                <a:path w="5749290" h="713104">
                  <a:moveTo>
                    <a:pt x="3138297" y="36551"/>
                  </a:moveTo>
                  <a:lnTo>
                    <a:pt x="3120389" y="32737"/>
                  </a:lnTo>
                  <a:lnTo>
                    <a:pt x="3140942" y="24129"/>
                  </a:lnTo>
                  <a:lnTo>
                    <a:pt x="3138297" y="36551"/>
                  </a:lnTo>
                  <a:close/>
                </a:path>
                <a:path w="5749290" h="713104">
                  <a:moveTo>
                    <a:pt x="3156073" y="40336"/>
                  </a:moveTo>
                  <a:lnTo>
                    <a:pt x="3138297" y="36551"/>
                  </a:lnTo>
                  <a:lnTo>
                    <a:pt x="3149348" y="25919"/>
                  </a:lnTo>
                  <a:lnTo>
                    <a:pt x="3157135" y="27578"/>
                  </a:lnTo>
                  <a:lnTo>
                    <a:pt x="3156073" y="40336"/>
                  </a:lnTo>
                  <a:close/>
                </a:path>
                <a:path w="5749290" h="713104">
                  <a:moveTo>
                    <a:pt x="3194073" y="48428"/>
                  </a:moveTo>
                  <a:lnTo>
                    <a:pt x="3192358" y="48063"/>
                  </a:lnTo>
                  <a:lnTo>
                    <a:pt x="3196493" y="35959"/>
                  </a:lnTo>
                  <a:lnTo>
                    <a:pt x="3200569" y="36827"/>
                  </a:lnTo>
                  <a:lnTo>
                    <a:pt x="3194073" y="48428"/>
                  </a:lnTo>
                  <a:close/>
                </a:path>
                <a:path w="5749290" h="713104">
                  <a:moveTo>
                    <a:pt x="3468002" y="106762"/>
                  </a:moveTo>
                  <a:lnTo>
                    <a:pt x="3194073" y="48428"/>
                  </a:lnTo>
                  <a:lnTo>
                    <a:pt x="3215244" y="39952"/>
                  </a:lnTo>
                  <a:lnTo>
                    <a:pt x="3485940" y="97597"/>
                  </a:lnTo>
                  <a:lnTo>
                    <a:pt x="3468002" y="106762"/>
                  </a:lnTo>
                  <a:close/>
                </a:path>
                <a:path w="5749290" h="713104">
                  <a:moveTo>
                    <a:pt x="3525127" y="118927"/>
                  </a:moveTo>
                  <a:lnTo>
                    <a:pt x="3508934" y="115478"/>
                  </a:lnTo>
                  <a:lnTo>
                    <a:pt x="3511579" y="103057"/>
                  </a:lnTo>
                  <a:lnTo>
                    <a:pt x="3522375" y="105356"/>
                  </a:lnTo>
                  <a:lnTo>
                    <a:pt x="3525127" y="118927"/>
                  </a:lnTo>
                  <a:close/>
                </a:path>
                <a:path w="5749290" h="713104">
                  <a:moveTo>
                    <a:pt x="3435023" y="112724"/>
                  </a:moveTo>
                  <a:lnTo>
                    <a:pt x="3093398" y="39974"/>
                  </a:lnTo>
                  <a:lnTo>
                    <a:pt x="3108385" y="30181"/>
                  </a:lnTo>
                  <a:lnTo>
                    <a:pt x="3443712" y="101589"/>
                  </a:lnTo>
                  <a:lnTo>
                    <a:pt x="3435023" y="112724"/>
                  </a:lnTo>
                  <a:close/>
                </a:path>
                <a:path w="5749290" h="713104">
                  <a:moveTo>
                    <a:pt x="3009339" y="35059"/>
                  </a:moveTo>
                  <a:lnTo>
                    <a:pt x="2996267" y="32275"/>
                  </a:lnTo>
                  <a:lnTo>
                    <a:pt x="3012518" y="22751"/>
                  </a:lnTo>
                  <a:lnTo>
                    <a:pt x="3024101" y="25217"/>
                  </a:lnTo>
                  <a:lnTo>
                    <a:pt x="3009339" y="35059"/>
                  </a:lnTo>
                  <a:close/>
                </a:path>
                <a:path w="5749290" h="713104">
                  <a:moveTo>
                    <a:pt x="3366812" y="111183"/>
                  </a:moveTo>
                  <a:lnTo>
                    <a:pt x="3075432" y="49133"/>
                  </a:lnTo>
                  <a:lnTo>
                    <a:pt x="3074479" y="35945"/>
                  </a:lnTo>
                  <a:lnTo>
                    <a:pt x="3372500" y="99409"/>
                  </a:lnTo>
                  <a:lnTo>
                    <a:pt x="3366812" y="111183"/>
                  </a:lnTo>
                  <a:close/>
                </a:path>
                <a:path w="5749290" h="713104">
                  <a:moveTo>
                    <a:pt x="3384895" y="115034"/>
                  </a:moveTo>
                  <a:lnTo>
                    <a:pt x="3384336" y="101930"/>
                  </a:lnTo>
                  <a:lnTo>
                    <a:pt x="3397493" y="104732"/>
                  </a:lnTo>
                  <a:lnTo>
                    <a:pt x="3384895" y="115034"/>
                  </a:lnTo>
                  <a:close/>
                </a:path>
                <a:path w="5749290" h="713104">
                  <a:moveTo>
                    <a:pt x="2977428" y="41248"/>
                  </a:moveTo>
                  <a:lnTo>
                    <a:pt x="2973830" y="40482"/>
                  </a:lnTo>
                  <a:lnTo>
                    <a:pt x="2984009" y="29665"/>
                  </a:lnTo>
                  <a:lnTo>
                    <a:pt x="2985471" y="29976"/>
                  </a:lnTo>
                  <a:lnTo>
                    <a:pt x="2977428" y="41248"/>
                  </a:lnTo>
                  <a:close/>
                </a:path>
                <a:path w="5749290" h="713104">
                  <a:moveTo>
                    <a:pt x="2969386" y="52520"/>
                  </a:moveTo>
                  <a:lnTo>
                    <a:pt x="2962639" y="51083"/>
                  </a:lnTo>
                  <a:lnTo>
                    <a:pt x="2977766" y="41320"/>
                  </a:lnTo>
                  <a:lnTo>
                    <a:pt x="2990869" y="31126"/>
                  </a:lnTo>
                  <a:lnTo>
                    <a:pt x="2996042" y="32227"/>
                  </a:lnTo>
                  <a:lnTo>
                    <a:pt x="2981111" y="42032"/>
                  </a:lnTo>
                  <a:lnTo>
                    <a:pt x="2969386" y="52520"/>
                  </a:lnTo>
                  <a:close/>
                </a:path>
                <a:path w="5749290" h="713104">
                  <a:moveTo>
                    <a:pt x="3040401" y="54658"/>
                  </a:moveTo>
                  <a:lnTo>
                    <a:pt x="3005091" y="47139"/>
                  </a:lnTo>
                  <a:lnTo>
                    <a:pt x="3023002" y="37968"/>
                  </a:lnTo>
                  <a:lnTo>
                    <a:pt x="3034050" y="40321"/>
                  </a:lnTo>
                  <a:lnTo>
                    <a:pt x="3040401" y="54658"/>
                  </a:lnTo>
                  <a:close/>
                </a:path>
                <a:path w="5749290" h="713104">
                  <a:moveTo>
                    <a:pt x="3296433" y="109180"/>
                  </a:moveTo>
                  <a:lnTo>
                    <a:pt x="3040401" y="54658"/>
                  </a:lnTo>
                  <a:lnTo>
                    <a:pt x="3052913" y="44338"/>
                  </a:lnTo>
                  <a:lnTo>
                    <a:pt x="3310232" y="99134"/>
                  </a:lnTo>
                  <a:lnTo>
                    <a:pt x="3296433" y="109180"/>
                  </a:lnTo>
                  <a:close/>
                </a:path>
                <a:path w="5749290" h="713104">
                  <a:moveTo>
                    <a:pt x="3218337" y="105534"/>
                  </a:moveTo>
                  <a:lnTo>
                    <a:pt x="2969386" y="52520"/>
                  </a:lnTo>
                  <a:lnTo>
                    <a:pt x="2988139" y="43529"/>
                  </a:lnTo>
                  <a:lnTo>
                    <a:pt x="3290856" y="107993"/>
                  </a:lnTo>
                  <a:lnTo>
                    <a:pt x="3218337" y="105534"/>
                  </a:lnTo>
                  <a:close/>
                </a:path>
                <a:path w="5749290" h="713104">
                  <a:moveTo>
                    <a:pt x="2938354" y="110836"/>
                  </a:moveTo>
                  <a:lnTo>
                    <a:pt x="2686278" y="57156"/>
                  </a:lnTo>
                  <a:lnTo>
                    <a:pt x="2699719" y="47033"/>
                  </a:lnTo>
                  <a:lnTo>
                    <a:pt x="2703460" y="34845"/>
                  </a:lnTo>
                  <a:lnTo>
                    <a:pt x="2715774" y="37468"/>
                  </a:lnTo>
                  <a:lnTo>
                    <a:pt x="2710407" y="23340"/>
                  </a:lnTo>
                  <a:lnTo>
                    <a:pt x="2745857" y="30889"/>
                  </a:lnTo>
                  <a:lnTo>
                    <a:pt x="2814005" y="32416"/>
                  </a:lnTo>
                  <a:lnTo>
                    <a:pt x="2847039" y="26466"/>
                  </a:lnTo>
                  <a:lnTo>
                    <a:pt x="2926134" y="43310"/>
                  </a:lnTo>
                  <a:lnTo>
                    <a:pt x="2928957" y="56896"/>
                  </a:lnTo>
                  <a:lnTo>
                    <a:pt x="3125520" y="98754"/>
                  </a:lnTo>
                  <a:lnTo>
                    <a:pt x="3116072" y="109727"/>
                  </a:lnTo>
                  <a:lnTo>
                    <a:pt x="3098190" y="118903"/>
                  </a:lnTo>
                  <a:lnTo>
                    <a:pt x="3044289" y="120410"/>
                  </a:lnTo>
                  <a:lnTo>
                    <a:pt x="2992515" y="109385"/>
                  </a:lnTo>
                  <a:lnTo>
                    <a:pt x="2938354" y="110836"/>
                  </a:lnTo>
                  <a:close/>
                </a:path>
                <a:path w="5749290" h="713104">
                  <a:moveTo>
                    <a:pt x="3144016" y="115677"/>
                  </a:moveTo>
                  <a:lnTo>
                    <a:pt x="3155657" y="105172"/>
                  </a:lnTo>
                  <a:lnTo>
                    <a:pt x="2928957" y="56896"/>
                  </a:lnTo>
                  <a:lnTo>
                    <a:pt x="2948133" y="47994"/>
                  </a:lnTo>
                  <a:lnTo>
                    <a:pt x="3194933" y="100551"/>
                  </a:lnTo>
                  <a:lnTo>
                    <a:pt x="3144016" y="115677"/>
                  </a:lnTo>
                  <a:close/>
                </a:path>
                <a:path w="5749290" h="713104">
                  <a:moveTo>
                    <a:pt x="2633825" y="20017"/>
                  </a:moveTo>
                  <a:lnTo>
                    <a:pt x="2626206" y="18394"/>
                  </a:lnTo>
                  <a:lnTo>
                    <a:pt x="2627643" y="5715"/>
                  </a:lnTo>
                  <a:lnTo>
                    <a:pt x="2633825" y="20017"/>
                  </a:lnTo>
                  <a:close/>
                </a:path>
                <a:path w="5749290" h="713104">
                  <a:moveTo>
                    <a:pt x="2646642" y="35731"/>
                  </a:moveTo>
                  <a:lnTo>
                    <a:pt x="2624152" y="30941"/>
                  </a:lnTo>
                  <a:lnTo>
                    <a:pt x="2605206" y="13922"/>
                  </a:lnTo>
                  <a:lnTo>
                    <a:pt x="2653954" y="24303"/>
                  </a:lnTo>
                  <a:lnTo>
                    <a:pt x="2646642" y="35731"/>
                  </a:lnTo>
                  <a:close/>
                </a:path>
                <a:path w="5749290" h="713104">
                  <a:moveTo>
                    <a:pt x="2683076" y="43489"/>
                  </a:moveTo>
                  <a:lnTo>
                    <a:pt x="2672955" y="41334"/>
                  </a:lnTo>
                  <a:lnTo>
                    <a:pt x="2681532" y="30176"/>
                  </a:lnTo>
                  <a:lnTo>
                    <a:pt x="2686340" y="31200"/>
                  </a:lnTo>
                  <a:lnTo>
                    <a:pt x="2683076" y="43489"/>
                  </a:lnTo>
                  <a:close/>
                </a:path>
                <a:path w="5749290" h="713104">
                  <a:moveTo>
                    <a:pt x="2833920" y="114566"/>
                  </a:moveTo>
                  <a:lnTo>
                    <a:pt x="2479476" y="39087"/>
                  </a:lnTo>
                  <a:lnTo>
                    <a:pt x="2497274" y="29892"/>
                  </a:lnTo>
                  <a:lnTo>
                    <a:pt x="2522325" y="22242"/>
                  </a:lnTo>
                  <a:lnTo>
                    <a:pt x="2548388" y="14807"/>
                  </a:lnTo>
                  <a:lnTo>
                    <a:pt x="2566577" y="18681"/>
                  </a:lnTo>
                  <a:lnTo>
                    <a:pt x="2554936" y="29187"/>
                  </a:lnTo>
                  <a:lnTo>
                    <a:pt x="2887876" y="100086"/>
                  </a:lnTo>
                  <a:lnTo>
                    <a:pt x="2833920" y="114566"/>
                  </a:lnTo>
                  <a:close/>
                </a:path>
                <a:path w="5749290" h="713104">
                  <a:moveTo>
                    <a:pt x="2672344" y="54189"/>
                  </a:moveTo>
                  <a:lnTo>
                    <a:pt x="2554936" y="29187"/>
                  </a:lnTo>
                  <a:lnTo>
                    <a:pt x="2577091" y="20920"/>
                  </a:lnTo>
                  <a:lnTo>
                    <a:pt x="2671849" y="41099"/>
                  </a:lnTo>
                  <a:lnTo>
                    <a:pt x="2672344" y="54189"/>
                  </a:lnTo>
                  <a:close/>
                </a:path>
                <a:path w="5749290" h="713104">
                  <a:moveTo>
                    <a:pt x="2680881" y="56007"/>
                  </a:moveTo>
                  <a:lnTo>
                    <a:pt x="2675483" y="54857"/>
                  </a:lnTo>
                  <a:lnTo>
                    <a:pt x="2678786" y="42576"/>
                  </a:lnTo>
                  <a:lnTo>
                    <a:pt x="2680881" y="56007"/>
                  </a:lnTo>
                  <a:close/>
                </a:path>
                <a:path w="5749290" h="713104">
                  <a:moveTo>
                    <a:pt x="2473643" y="27304"/>
                  </a:moveTo>
                  <a:lnTo>
                    <a:pt x="2473125" y="24750"/>
                  </a:lnTo>
                  <a:lnTo>
                    <a:pt x="2480322" y="26282"/>
                  </a:lnTo>
                  <a:lnTo>
                    <a:pt x="2473643" y="27304"/>
                  </a:lnTo>
                  <a:close/>
                </a:path>
                <a:path w="5749290" h="713104">
                  <a:moveTo>
                    <a:pt x="2747665" y="122167"/>
                  </a:moveTo>
                  <a:lnTo>
                    <a:pt x="2375229" y="42857"/>
                  </a:lnTo>
                  <a:lnTo>
                    <a:pt x="2409361" y="37141"/>
                  </a:lnTo>
                  <a:lnTo>
                    <a:pt x="2473643" y="27304"/>
                  </a:lnTo>
                  <a:lnTo>
                    <a:pt x="2475878" y="38321"/>
                  </a:lnTo>
                  <a:lnTo>
                    <a:pt x="2821325" y="111884"/>
                  </a:lnTo>
                  <a:lnTo>
                    <a:pt x="2822279" y="125072"/>
                  </a:lnTo>
                  <a:lnTo>
                    <a:pt x="2787981" y="117768"/>
                  </a:lnTo>
                  <a:lnTo>
                    <a:pt x="2747665" y="122167"/>
                  </a:lnTo>
                  <a:close/>
                </a:path>
                <a:path w="5749290" h="713104">
                  <a:moveTo>
                    <a:pt x="2322206" y="44550"/>
                  </a:moveTo>
                  <a:lnTo>
                    <a:pt x="2307812" y="41485"/>
                  </a:lnTo>
                  <a:lnTo>
                    <a:pt x="2318273" y="30728"/>
                  </a:lnTo>
                  <a:lnTo>
                    <a:pt x="2324851" y="32129"/>
                  </a:lnTo>
                  <a:lnTo>
                    <a:pt x="2322206" y="44550"/>
                  </a:lnTo>
                  <a:close/>
                </a:path>
                <a:path w="5749290" h="713104">
                  <a:moveTo>
                    <a:pt x="2654610" y="115336"/>
                  </a:moveTo>
                  <a:lnTo>
                    <a:pt x="2329150" y="46029"/>
                  </a:lnTo>
                  <a:lnTo>
                    <a:pt x="2337221" y="34763"/>
                  </a:lnTo>
                  <a:lnTo>
                    <a:pt x="2671559" y="105961"/>
                  </a:lnTo>
                  <a:lnTo>
                    <a:pt x="2654610" y="115336"/>
                  </a:lnTo>
                  <a:close/>
                </a:path>
                <a:path w="5749290" h="713104">
                  <a:moveTo>
                    <a:pt x="2496665" y="120656"/>
                  </a:moveTo>
                  <a:lnTo>
                    <a:pt x="2195523" y="56527"/>
                  </a:lnTo>
                  <a:lnTo>
                    <a:pt x="2221136" y="48997"/>
                  </a:lnTo>
                  <a:lnTo>
                    <a:pt x="2244219" y="40928"/>
                  </a:lnTo>
                  <a:lnTo>
                    <a:pt x="2268989" y="33218"/>
                  </a:lnTo>
                  <a:lnTo>
                    <a:pt x="2605581" y="104895"/>
                  </a:lnTo>
                  <a:lnTo>
                    <a:pt x="2595964" y="115832"/>
                  </a:lnTo>
                  <a:lnTo>
                    <a:pt x="2569650" y="110229"/>
                  </a:lnTo>
                  <a:lnTo>
                    <a:pt x="2532657" y="115336"/>
                  </a:lnTo>
                  <a:lnTo>
                    <a:pt x="2531021" y="114987"/>
                  </a:lnTo>
                  <a:lnTo>
                    <a:pt x="2496665" y="120656"/>
                  </a:lnTo>
                  <a:close/>
                </a:path>
                <a:path w="5749290" h="713104">
                  <a:moveTo>
                    <a:pt x="2317130" y="121378"/>
                  </a:moveTo>
                  <a:lnTo>
                    <a:pt x="2013064" y="56627"/>
                  </a:lnTo>
                  <a:lnTo>
                    <a:pt x="2045930" y="50641"/>
                  </a:lnTo>
                  <a:lnTo>
                    <a:pt x="2076604" y="44188"/>
                  </a:lnTo>
                  <a:lnTo>
                    <a:pt x="2108289" y="37951"/>
                  </a:lnTo>
                  <a:lnTo>
                    <a:pt x="2144192" y="32612"/>
                  </a:lnTo>
                  <a:lnTo>
                    <a:pt x="2190493" y="42472"/>
                  </a:lnTo>
                  <a:lnTo>
                    <a:pt x="2195523" y="56527"/>
                  </a:lnTo>
                  <a:lnTo>
                    <a:pt x="2456857" y="112179"/>
                  </a:lnTo>
                  <a:lnTo>
                    <a:pt x="2412380" y="115692"/>
                  </a:lnTo>
                  <a:lnTo>
                    <a:pt x="2362002" y="104964"/>
                  </a:lnTo>
                  <a:lnTo>
                    <a:pt x="2364755" y="118535"/>
                  </a:lnTo>
                  <a:lnTo>
                    <a:pt x="2338891" y="113027"/>
                  </a:lnTo>
                  <a:lnTo>
                    <a:pt x="2317130" y="121378"/>
                  </a:lnTo>
                  <a:close/>
                </a:path>
                <a:path w="5749290" h="713104">
                  <a:moveTo>
                    <a:pt x="2243469" y="131662"/>
                  </a:moveTo>
                  <a:lnTo>
                    <a:pt x="1865636" y="51202"/>
                  </a:lnTo>
                  <a:lnTo>
                    <a:pt x="1905671" y="46742"/>
                  </a:lnTo>
                  <a:lnTo>
                    <a:pt x="1947393" y="42642"/>
                  </a:lnTo>
                  <a:lnTo>
                    <a:pt x="2257362" y="108650"/>
                  </a:lnTo>
                  <a:lnTo>
                    <a:pt x="2255756" y="119886"/>
                  </a:lnTo>
                  <a:lnTo>
                    <a:pt x="2255560" y="121252"/>
                  </a:lnTo>
                  <a:lnTo>
                    <a:pt x="2254380" y="121000"/>
                  </a:lnTo>
                  <a:lnTo>
                    <a:pt x="2243469" y="131662"/>
                  </a:lnTo>
                  <a:close/>
                </a:path>
                <a:path w="5749290" h="713104">
                  <a:moveTo>
                    <a:pt x="2277554" y="124527"/>
                  </a:moveTo>
                  <a:lnTo>
                    <a:pt x="2274623" y="112326"/>
                  </a:lnTo>
                  <a:lnTo>
                    <a:pt x="2299362" y="117594"/>
                  </a:lnTo>
                  <a:lnTo>
                    <a:pt x="2277554" y="124527"/>
                  </a:lnTo>
                  <a:close/>
                </a:path>
                <a:path w="5749290" h="713104">
                  <a:moveTo>
                    <a:pt x="2277910" y="126011"/>
                  </a:moveTo>
                  <a:lnTo>
                    <a:pt x="2274902" y="125370"/>
                  </a:lnTo>
                  <a:lnTo>
                    <a:pt x="2277554" y="124527"/>
                  </a:lnTo>
                  <a:lnTo>
                    <a:pt x="2277910" y="126011"/>
                  </a:lnTo>
                  <a:close/>
                </a:path>
                <a:path w="5749290" h="713104">
                  <a:moveTo>
                    <a:pt x="2153759" y="125542"/>
                  </a:moveTo>
                  <a:lnTo>
                    <a:pt x="1862485" y="63515"/>
                  </a:lnTo>
                  <a:lnTo>
                    <a:pt x="1868335" y="51776"/>
                  </a:lnTo>
                  <a:lnTo>
                    <a:pt x="2162505" y="114420"/>
                  </a:lnTo>
                  <a:lnTo>
                    <a:pt x="2153759" y="125542"/>
                  </a:lnTo>
                  <a:close/>
                </a:path>
                <a:path w="5749290" h="713104">
                  <a:moveTo>
                    <a:pt x="2100073" y="140079"/>
                  </a:moveTo>
                  <a:lnTo>
                    <a:pt x="1782134" y="72374"/>
                  </a:lnTo>
                  <a:lnTo>
                    <a:pt x="1783826" y="46765"/>
                  </a:lnTo>
                  <a:lnTo>
                    <a:pt x="1828806" y="56343"/>
                  </a:lnTo>
                  <a:lnTo>
                    <a:pt x="1829647" y="69507"/>
                  </a:lnTo>
                  <a:lnTo>
                    <a:pt x="2117351" y="130774"/>
                  </a:lnTo>
                  <a:lnTo>
                    <a:pt x="2100073" y="140079"/>
                  </a:lnTo>
                  <a:close/>
                </a:path>
                <a:path w="5749290" h="713104">
                  <a:moveTo>
                    <a:pt x="2140003" y="135598"/>
                  </a:moveTo>
                  <a:lnTo>
                    <a:pt x="1829647" y="69507"/>
                  </a:lnTo>
                  <a:lnTo>
                    <a:pt x="1839151" y="58546"/>
                  </a:lnTo>
                  <a:lnTo>
                    <a:pt x="2142908" y="123232"/>
                  </a:lnTo>
                  <a:lnTo>
                    <a:pt x="2140003" y="135598"/>
                  </a:lnTo>
                  <a:close/>
                </a:path>
                <a:path w="5749290" h="713104">
                  <a:moveTo>
                    <a:pt x="1968402" y="138010"/>
                  </a:moveTo>
                  <a:lnTo>
                    <a:pt x="1662734" y="72917"/>
                  </a:lnTo>
                  <a:lnTo>
                    <a:pt x="1700998" y="68081"/>
                  </a:lnTo>
                  <a:lnTo>
                    <a:pt x="1742973" y="64035"/>
                  </a:lnTo>
                  <a:lnTo>
                    <a:pt x="1985443" y="115669"/>
                  </a:lnTo>
                  <a:lnTo>
                    <a:pt x="1979762" y="127444"/>
                  </a:lnTo>
                  <a:lnTo>
                    <a:pt x="1967955" y="124930"/>
                  </a:lnTo>
                  <a:lnTo>
                    <a:pt x="1968402" y="138010"/>
                  </a:lnTo>
                  <a:close/>
                </a:path>
                <a:path w="5749290" h="713104">
                  <a:moveTo>
                    <a:pt x="2071691" y="147020"/>
                  </a:moveTo>
                  <a:lnTo>
                    <a:pt x="1993594" y="130389"/>
                  </a:lnTo>
                  <a:lnTo>
                    <a:pt x="1993371" y="117357"/>
                  </a:lnTo>
                  <a:lnTo>
                    <a:pt x="2084766" y="136820"/>
                  </a:lnTo>
                  <a:lnTo>
                    <a:pt x="2071691" y="147020"/>
                  </a:lnTo>
                  <a:close/>
                </a:path>
                <a:path w="5749290" h="713104">
                  <a:moveTo>
                    <a:pt x="1985551" y="141661"/>
                  </a:moveTo>
                  <a:lnTo>
                    <a:pt x="1992413" y="130138"/>
                  </a:lnTo>
                  <a:lnTo>
                    <a:pt x="2002590" y="132305"/>
                  </a:lnTo>
                  <a:lnTo>
                    <a:pt x="2002296" y="133685"/>
                  </a:lnTo>
                  <a:lnTo>
                    <a:pt x="1985551" y="141661"/>
                  </a:lnTo>
                  <a:close/>
                </a:path>
                <a:path w="5749290" h="713104">
                  <a:moveTo>
                    <a:pt x="2002296" y="133685"/>
                  </a:moveTo>
                  <a:lnTo>
                    <a:pt x="2002590" y="132305"/>
                  </a:lnTo>
                  <a:lnTo>
                    <a:pt x="2004389" y="132688"/>
                  </a:lnTo>
                  <a:lnTo>
                    <a:pt x="2002296" y="133685"/>
                  </a:lnTo>
                  <a:close/>
                </a:path>
                <a:path w="5749290" h="713104">
                  <a:moveTo>
                    <a:pt x="1999944" y="144727"/>
                  </a:moveTo>
                  <a:lnTo>
                    <a:pt x="2002296" y="133685"/>
                  </a:lnTo>
                  <a:lnTo>
                    <a:pt x="2004389" y="132688"/>
                  </a:lnTo>
                  <a:lnTo>
                    <a:pt x="2010321" y="133951"/>
                  </a:lnTo>
                  <a:lnTo>
                    <a:pt x="1999944" y="144727"/>
                  </a:lnTo>
                  <a:close/>
                </a:path>
                <a:path w="5749290" h="713104">
                  <a:moveTo>
                    <a:pt x="4326325" y="640131"/>
                  </a:moveTo>
                  <a:lnTo>
                    <a:pt x="4318903" y="638551"/>
                  </a:lnTo>
                  <a:lnTo>
                    <a:pt x="4320880" y="627429"/>
                  </a:lnTo>
                  <a:lnTo>
                    <a:pt x="4321127" y="626039"/>
                  </a:lnTo>
                  <a:lnTo>
                    <a:pt x="4326325" y="640131"/>
                  </a:lnTo>
                  <a:close/>
                </a:path>
                <a:path w="5749290" h="713104">
                  <a:moveTo>
                    <a:pt x="1599675" y="72474"/>
                  </a:moveTo>
                  <a:lnTo>
                    <a:pt x="1577381" y="67726"/>
                  </a:lnTo>
                  <a:lnTo>
                    <a:pt x="1600521" y="59669"/>
                  </a:lnTo>
                  <a:lnTo>
                    <a:pt x="1599675" y="72474"/>
                  </a:lnTo>
                  <a:close/>
                </a:path>
                <a:path w="5749290" h="713104">
                  <a:moveTo>
                    <a:pt x="1944841" y="145977"/>
                  </a:moveTo>
                  <a:lnTo>
                    <a:pt x="1607012" y="74036"/>
                  </a:lnTo>
                  <a:lnTo>
                    <a:pt x="1617838" y="63357"/>
                  </a:lnTo>
                  <a:lnTo>
                    <a:pt x="1976555" y="139746"/>
                  </a:lnTo>
                  <a:lnTo>
                    <a:pt x="1944841" y="145977"/>
                  </a:lnTo>
                  <a:close/>
                </a:path>
                <a:path w="5749290" h="713104">
                  <a:moveTo>
                    <a:pt x="4240916" y="634928"/>
                  </a:moveTo>
                  <a:lnTo>
                    <a:pt x="4239117" y="634545"/>
                  </a:lnTo>
                  <a:lnTo>
                    <a:pt x="4241762" y="622123"/>
                  </a:lnTo>
                  <a:lnTo>
                    <a:pt x="4245360" y="622890"/>
                  </a:lnTo>
                  <a:lnTo>
                    <a:pt x="4240916" y="634928"/>
                  </a:lnTo>
                  <a:close/>
                </a:path>
                <a:path w="5749290" h="713104">
                  <a:moveTo>
                    <a:pt x="4323680" y="652553"/>
                  </a:moveTo>
                  <a:lnTo>
                    <a:pt x="4310132" y="636683"/>
                  </a:lnTo>
                  <a:lnTo>
                    <a:pt x="4322726" y="639365"/>
                  </a:lnTo>
                  <a:lnTo>
                    <a:pt x="4323680" y="652553"/>
                  </a:lnTo>
                  <a:close/>
                </a:path>
                <a:path w="5749290" h="713104">
                  <a:moveTo>
                    <a:pt x="4360104" y="673294"/>
                  </a:moveTo>
                  <a:lnTo>
                    <a:pt x="4339028" y="668806"/>
                  </a:lnTo>
                  <a:lnTo>
                    <a:pt x="4342460" y="656552"/>
                  </a:lnTo>
                  <a:lnTo>
                    <a:pt x="4350669" y="658300"/>
                  </a:lnTo>
                  <a:lnTo>
                    <a:pt x="4355113" y="646262"/>
                  </a:lnTo>
                  <a:lnTo>
                    <a:pt x="4358637" y="659997"/>
                  </a:lnTo>
                  <a:lnTo>
                    <a:pt x="4360104" y="673294"/>
                  </a:lnTo>
                  <a:close/>
                </a:path>
                <a:path w="5749290" h="713104">
                  <a:moveTo>
                    <a:pt x="4384252" y="654032"/>
                  </a:moveTo>
                  <a:lnTo>
                    <a:pt x="4383900" y="652392"/>
                  </a:lnTo>
                  <a:lnTo>
                    <a:pt x="4385700" y="652775"/>
                  </a:lnTo>
                  <a:lnTo>
                    <a:pt x="4384252" y="654032"/>
                  </a:lnTo>
                  <a:close/>
                </a:path>
                <a:path w="5749290" h="713104">
                  <a:moveTo>
                    <a:pt x="4411842" y="671327"/>
                  </a:moveTo>
                  <a:lnTo>
                    <a:pt x="4386822" y="665999"/>
                  </a:lnTo>
                  <a:lnTo>
                    <a:pt x="4396045" y="654978"/>
                  </a:lnTo>
                  <a:lnTo>
                    <a:pt x="4411788" y="658330"/>
                  </a:lnTo>
                  <a:lnTo>
                    <a:pt x="4411842" y="671327"/>
                  </a:lnTo>
                  <a:close/>
                </a:path>
                <a:path w="5749290" h="713104">
                  <a:moveTo>
                    <a:pt x="4386822" y="665999"/>
                  </a:moveTo>
                  <a:lnTo>
                    <a:pt x="4373693" y="663203"/>
                  </a:lnTo>
                  <a:lnTo>
                    <a:pt x="4384252" y="654032"/>
                  </a:lnTo>
                  <a:lnTo>
                    <a:pt x="4386822" y="665999"/>
                  </a:lnTo>
                  <a:close/>
                </a:path>
                <a:path w="5749290" h="713104">
                  <a:moveTo>
                    <a:pt x="1731232" y="152428"/>
                  </a:moveTo>
                  <a:lnTo>
                    <a:pt x="1724850" y="151069"/>
                  </a:lnTo>
                  <a:lnTo>
                    <a:pt x="1713973" y="136432"/>
                  </a:lnTo>
                  <a:lnTo>
                    <a:pt x="1715021" y="135991"/>
                  </a:lnTo>
                  <a:lnTo>
                    <a:pt x="1487020" y="87438"/>
                  </a:lnTo>
                  <a:lnTo>
                    <a:pt x="1496574" y="76488"/>
                  </a:lnTo>
                  <a:lnTo>
                    <a:pt x="1506422" y="65600"/>
                  </a:lnTo>
                  <a:lnTo>
                    <a:pt x="1520509" y="55615"/>
                  </a:lnTo>
                  <a:lnTo>
                    <a:pt x="1514320" y="67282"/>
                  </a:lnTo>
                  <a:lnTo>
                    <a:pt x="1846697" y="138062"/>
                  </a:lnTo>
                  <a:lnTo>
                    <a:pt x="1828056" y="147077"/>
                  </a:lnTo>
                  <a:lnTo>
                    <a:pt x="1786899" y="138313"/>
                  </a:lnTo>
                  <a:lnTo>
                    <a:pt x="1751869" y="143838"/>
                  </a:lnTo>
                  <a:lnTo>
                    <a:pt x="1731232" y="152428"/>
                  </a:lnTo>
                  <a:close/>
                </a:path>
                <a:path w="5749290" h="713104">
                  <a:moveTo>
                    <a:pt x="1898208" y="149031"/>
                  </a:moveTo>
                  <a:lnTo>
                    <a:pt x="1514801" y="67384"/>
                  </a:lnTo>
                  <a:lnTo>
                    <a:pt x="1540441" y="59860"/>
                  </a:lnTo>
                  <a:lnTo>
                    <a:pt x="1928007" y="142392"/>
                  </a:lnTo>
                  <a:lnTo>
                    <a:pt x="1898208" y="149031"/>
                  </a:lnTo>
                  <a:close/>
                </a:path>
                <a:path w="5749290" h="713104">
                  <a:moveTo>
                    <a:pt x="4139315" y="626277"/>
                  </a:moveTo>
                  <a:lnTo>
                    <a:pt x="4122071" y="622605"/>
                  </a:lnTo>
                  <a:lnTo>
                    <a:pt x="4134258" y="612215"/>
                  </a:lnTo>
                  <a:lnTo>
                    <a:pt x="4143760" y="614238"/>
                  </a:lnTo>
                  <a:lnTo>
                    <a:pt x="4139315" y="626277"/>
                  </a:lnTo>
                  <a:close/>
                </a:path>
                <a:path w="5749290" h="713104">
                  <a:moveTo>
                    <a:pt x="4153709" y="629342"/>
                  </a:moveTo>
                  <a:lnTo>
                    <a:pt x="4148311" y="628192"/>
                  </a:lnTo>
                  <a:lnTo>
                    <a:pt x="4152756" y="616154"/>
                  </a:lnTo>
                  <a:lnTo>
                    <a:pt x="4161752" y="618070"/>
                  </a:lnTo>
                  <a:lnTo>
                    <a:pt x="4153709" y="629342"/>
                  </a:lnTo>
                  <a:close/>
                </a:path>
                <a:path w="5749290" h="713104">
                  <a:moveTo>
                    <a:pt x="4204986" y="640261"/>
                  </a:moveTo>
                  <a:lnTo>
                    <a:pt x="4175468" y="633976"/>
                  </a:lnTo>
                  <a:lnTo>
                    <a:pt x="4181543" y="622284"/>
                  </a:lnTo>
                  <a:lnTo>
                    <a:pt x="4194081" y="624954"/>
                  </a:lnTo>
                  <a:lnTo>
                    <a:pt x="4204986" y="640261"/>
                  </a:lnTo>
                  <a:close/>
                </a:path>
                <a:path w="5749290" h="713104">
                  <a:moveTo>
                    <a:pt x="4279654" y="656162"/>
                  </a:moveTo>
                  <a:lnTo>
                    <a:pt x="4241870" y="648116"/>
                  </a:lnTo>
                  <a:lnTo>
                    <a:pt x="4252275" y="637347"/>
                  </a:lnTo>
                  <a:lnTo>
                    <a:pt x="4284857" y="644285"/>
                  </a:lnTo>
                  <a:lnTo>
                    <a:pt x="4279654" y="656162"/>
                  </a:lnTo>
                  <a:close/>
                </a:path>
                <a:path w="5749290" h="713104">
                  <a:moveTo>
                    <a:pt x="4302495" y="661026"/>
                  </a:moveTo>
                  <a:lnTo>
                    <a:pt x="4294272" y="659275"/>
                  </a:lnTo>
                  <a:lnTo>
                    <a:pt x="4302793" y="648105"/>
                  </a:lnTo>
                  <a:lnTo>
                    <a:pt x="4302495" y="661026"/>
                  </a:lnTo>
                  <a:close/>
                </a:path>
                <a:path w="5749290" h="713104">
                  <a:moveTo>
                    <a:pt x="4309931" y="662609"/>
                  </a:moveTo>
                  <a:lnTo>
                    <a:pt x="4308891" y="662388"/>
                  </a:lnTo>
                  <a:lnTo>
                    <a:pt x="4307488" y="649104"/>
                  </a:lnTo>
                  <a:lnTo>
                    <a:pt x="4309931" y="662609"/>
                  </a:lnTo>
                  <a:close/>
                </a:path>
                <a:path w="5749290" h="713104">
                  <a:moveTo>
                    <a:pt x="4333953" y="667725"/>
                  </a:moveTo>
                  <a:lnTo>
                    <a:pt x="4318562" y="664447"/>
                  </a:lnTo>
                  <a:lnTo>
                    <a:pt x="4331524" y="654223"/>
                  </a:lnTo>
                  <a:lnTo>
                    <a:pt x="4333953" y="667725"/>
                  </a:lnTo>
                  <a:close/>
                </a:path>
                <a:path w="5749290" h="713104">
                  <a:moveTo>
                    <a:pt x="4402163" y="682250"/>
                  </a:moveTo>
                  <a:lnTo>
                    <a:pt x="4370542" y="675517"/>
                  </a:lnTo>
                  <a:lnTo>
                    <a:pt x="4372934" y="663041"/>
                  </a:lnTo>
                  <a:lnTo>
                    <a:pt x="4415440" y="672093"/>
                  </a:lnTo>
                  <a:lnTo>
                    <a:pt x="4402163" y="682250"/>
                  </a:lnTo>
                  <a:close/>
                </a:path>
                <a:path w="5749290" h="713104">
                  <a:moveTo>
                    <a:pt x="4428988" y="687963"/>
                  </a:moveTo>
                  <a:lnTo>
                    <a:pt x="4419774" y="686001"/>
                  </a:lnTo>
                  <a:lnTo>
                    <a:pt x="4415440" y="672093"/>
                  </a:lnTo>
                  <a:lnTo>
                    <a:pt x="4430734" y="675350"/>
                  </a:lnTo>
                  <a:lnTo>
                    <a:pt x="4428988" y="687963"/>
                  </a:lnTo>
                  <a:close/>
                </a:path>
                <a:path w="5749290" h="713104">
                  <a:moveTo>
                    <a:pt x="4442382" y="690815"/>
                  </a:moveTo>
                  <a:lnTo>
                    <a:pt x="4432586" y="688729"/>
                  </a:lnTo>
                  <a:lnTo>
                    <a:pt x="4447826" y="678990"/>
                  </a:lnTo>
                  <a:lnTo>
                    <a:pt x="4442382" y="690815"/>
                  </a:lnTo>
                  <a:close/>
                </a:path>
                <a:path w="5749290" h="713104">
                  <a:moveTo>
                    <a:pt x="4479203" y="698656"/>
                  </a:moveTo>
                  <a:lnTo>
                    <a:pt x="4451787" y="692818"/>
                  </a:lnTo>
                  <a:lnTo>
                    <a:pt x="4465143" y="682677"/>
                  </a:lnTo>
                  <a:lnTo>
                    <a:pt x="4474842" y="684743"/>
                  </a:lnTo>
                  <a:lnTo>
                    <a:pt x="4479203" y="698656"/>
                  </a:lnTo>
                  <a:close/>
                </a:path>
                <a:path w="5749290" h="713104">
                  <a:moveTo>
                    <a:pt x="4497470" y="702546"/>
                  </a:moveTo>
                  <a:lnTo>
                    <a:pt x="4488586" y="700654"/>
                  </a:lnTo>
                  <a:lnTo>
                    <a:pt x="4494295" y="688885"/>
                  </a:lnTo>
                  <a:lnTo>
                    <a:pt x="4502729" y="690681"/>
                  </a:lnTo>
                  <a:lnTo>
                    <a:pt x="4497470" y="702546"/>
                  </a:lnTo>
                  <a:close/>
                </a:path>
                <a:path w="5749290" h="713104">
                  <a:moveTo>
                    <a:pt x="4509952" y="705204"/>
                  </a:moveTo>
                  <a:lnTo>
                    <a:pt x="4512597" y="692783"/>
                  </a:lnTo>
                  <a:lnTo>
                    <a:pt x="4514396" y="693166"/>
                  </a:lnTo>
                  <a:lnTo>
                    <a:pt x="4509952" y="705204"/>
                  </a:lnTo>
                  <a:close/>
                </a:path>
                <a:path w="5749290" h="713104">
                  <a:moveTo>
                    <a:pt x="4517230" y="706754"/>
                  </a:moveTo>
                  <a:lnTo>
                    <a:pt x="4516985" y="706702"/>
                  </a:lnTo>
                  <a:lnTo>
                    <a:pt x="4514396" y="693166"/>
                  </a:lnTo>
                  <a:lnTo>
                    <a:pt x="4522493" y="694890"/>
                  </a:lnTo>
                  <a:lnTo>
                    <a:pt x="4517230" y="706754"/>
                  </a:lnTo>
                  <a:close/>
                </a:path>
                <a:path w="5749290" h="713104">
                  <a:moveTo>
                    <a:pt x="4531502" y="709793"/>
                  </a:moveTo>
                  <a:lnTo>
                    <a:pt x="4522546" y="707886"/>
                  </a:lnTo>
                  <a:lnTo>
                    <a:pt x="4526991" y="695848"/>
                  </a:lnTo>
                  <a:lnTo>
                    <a:pt x="4532388" y="696997"/>
                  </a:lnTo>
                  <a:lnTo>
                    <a:pt x="4531502" y="709793"/>
                  </a:lnTo>
                  <a:close/>
                </a:path>
                <a:path w="5749290" h="713104">
                  <a:moveTo>
                    <a:pt x="1857068" y="153255"/>
                  </a:moveTo>
                  <a:lnTo>
                    <a:pt x="1861512" y="141217"/>
                  </a:lnTo>
                  <a:lnTo>
                    <a:pt x="1886758" y="146593"/>
                  </a:lnTo>
                  <a:lnTo>
                    <a:pt x="1857068" y="153255"/>
                  </a:lnTo>
                  <a:close/>
                </a:path>
                <a:path w="5749290" h="713104">
                  <a:moveTo>
                    <a:pt x="3891976" y="586591"/>
                  </a:moveTo>
                  <a:lnTo>
                    <a:pt x="3884929" y="585090"/>
                  </a:lnTo>
                  <a:lnTo>
                    <a:pt x="3894622" y="574169"/>
                  </a:lnTo>
                  <a:lnTo>
                    <a:pt x="3891976" y="586591"/>
                  </a:lnTo>
                  <a:close/>
                </a:path>
                <a:path w="5749290" h="713104">
                  <a:moveTo>
                    <a:pt x="4039513" y="618008"/>
                  </a:moveTo>
                  <a:lnTo>
                    <a:pt x="4019818" y="613815"/>
                  </a:lnTo>
                  <a:lnTo>
                    <a:pt x="4031644" y="603348"/>
                  </a:lnTo>
                  <a:lnTo>
                    <a:pt x="4038560" y="604821"/>
                  </a:lnTo>
                  <a:lnTo>
                    <a:pt x="4039513" y="618008"/>
                  </a:lnTo>
                  <a:close/>
                </a:path>
                <a:path w="5749290" h="713104">
                  <a:moveTo>
                    <a:pt x="4060232" y="622421"/>
                  </a:moveTo>
                  <a:lnTo>
                    <a:pt x="4043111" y="618775"/>
                  </a:lnTo>
                  <a:lnTo>
                    <a:pt x="4045756" y="606353"/>
                  </a:lnTo>
                  <a:lnTo>
                    <a:pt x="4060825" y="609562"/>
                  </a:lnTo>
                  <a:lnTo>
                    <a:pt x="4060232" y="622421"/>
                  </a:lnTo>
                  <a:close/>
                </a:path>
                <a:path w="5749290" h="713104">
                  <a:moveTo>
                    <a:pt x="4080895" y="626821"/>
                  </a:moveTo>
                  <a:lnTo>
                    <a:pt x="4071899" y="624905"/>
                  </a:lnTo>
                  <a:lnTo>
                    <a:pt x="4074544" y="612484"/>
                  </a:lnTo>
                  <a:lnTo>
                    <a:pt x="4076343" y="612867"/>
                  </a:lnTo>
                  <a:lnTo>
                    <a:pt x="4080895" y="626821"/>
                  </a:lnTo>
                  <a:close/>
                </a:path>
                <a:path w="5749290" h="713104">
                  <a:moveTo>
                    <a:pt x="4387294" y="692069"/>
                  </a:moveTo>
                  <a:lnTo>
                    <a:pt x="4099073" y="630692"/>
                  </a:lnTo>
                  <a:lnTo>
                    <a:pt x="4099733" y="617848"/>
                  </a:lnTo>
                  <a:lnTo>
                    <a:pt x="4393903" y="680491"/>
                  </a:lnTo>
                  <a:lnTo>
                    <a:pt x="4387294" y="692069"/>
                  </a:lnTo>
                  <a:close/>
                </a:path>
                <a:path w="5749290" h="713104">
                  <a:moveTo>
                    <a:pt x="4427113" y="700548"/>
                  </a:moveTo>
                  <a:lnTo>
                    <a:pt x="4413901" y="697735"/>
                  </a:lnTo>
                  <a:lnTo>
                    <a:pt x="4409197" y="683748"/>
                  </a:lnTo>
                  <a:lnTo>
                    <a:pt x="4436185" y="689495"/>
                  </a:lnTo>
                  <a:lnTo>
                    <a:pt x="4427113" y="700548"/>
                  </a:lnTo>
                  <a:close/>
                </a:path>
                <a:path w="5749290" h="713104">
                  <a:moveTo>
                    <a:pt x="4440905" y="703485"/>
                  </a:moveTo>
                  <a:lnTo>
                    <a:pt x="4431759" y="701538"/>
                  </a:lnTo>
                  <a:lnTo>
                    <a:pt x="4436185" y="689495"/>
                  </a:lnTo>
                  <a:lnTo>
                    <a:pt x="4445631" y="691507"/>
                  </a:lnTo>
                  <a:lnTo>
                    <a:pt x="4440905" y="703485"/>
                  </a:lnTo>
                  <a:close/>
                </a:path>
                <a:path w="5749290" h="713104">
                  <a:moveTo>
                    <a:pt x="4464924" y="708600"/>
                  </a:moveTo>
                  <a:lnTo>
                    <a:pt x="4451532" y="705748"/>
                  </a:lnTo>
                  <a:lnTo>
                    <a:pt x="4454177" y="693327"/>
                  </a:lnTo>
                  <a:lnTo>
                    <a:pt x="4473968" y="697541"/>
                  </a:lnTo>
                  <a:lnTo>
                    <a:pt x="4464924" y="708600"/>
                  </a:lnTo>
                  <a:close/>
                </a:path>
                <a:path w="5749290" h="713104">
                  <a:moveTo>
                    <a:pt x="4474921" y="710729"/>
                  </a:moveTo>
                  <a:lnTo>
                    <a:pt x="4473541" y="710435"/>
                  </a:lnTo>
                  <a:lnTo>
                    <a:pt x="4475175" y="697798"/>
                  </a:lnTo>
                  <a:lnTo>
                    <a:pt x="4474921" y="710729"/>
                  </a:lnTo>
                  <a:close/>
                </a:path>
                <a:path w="5749290" h="713104">
                  <a:moveTo>
                    <a:pt x="4485386" y="712958"/>
                  </a:moveTo>
                  <a:lnTo>
                    <a:pt x="4483955" y="712653"/>
                  </a:lnTo>
                  <a:lnTo>
                    <a:pt x="4487748" y="700476"/>
                  </a:lnTo>
                  <a:lnTo>
                    <a:pt x="4485386" y="712958"/>
                  </a:lnTo>
                  <a:close/>
                </a:path>
                <a:path w="5749290" h="713104">
                  <a:moveTo>
                    <a:pt x="1476590" y="85217"/>
                  </a:moveTo>
                  <a:lnTo>
                    <a:pt x="1440128" y="77452"/>
                  </a:lnTo>
                  <a:lnTo>
                    <a:pt x="1470239" y="70880"/>
                  </a:lnTo>
                  <a:lnTo>
                    <a:pt x="1476590" y="85217"/>
                  </a:lnTo>
                  <a:close/>
                </a:path>
                <a:path w="5749290" h="713104">
                  <a:moveTo>
                    <a:pt x="1798647" y="153799"/>
                  </a:moveTo>
                  <a:lnTo>
                    <a:pt x="1777057" y="149202"/>
                  </a:lnTo>
                  <a:lnTo>
                    <a:pt x="1786899" y="138313"/>
                  </a:lnTo>
                  <a:lnTo>
                    <a:pt x="1797694" y="140612"/>
                  </a:lnTo>
                  <a:lnTo>
                    <a:pt x="1798647" y="153799"/>
                  </a:lnTo>
                  <a:close/>
                </a:path>
                <a:path w="5749290" h="713104">
                  <a:moveTo>
                    <a:pt x="3751721" y="569708"/>
                  </a:moveTo>
                  <a:lnTo>
                    <a:pt x="3731902" y="565487"/>
                  </a:lnTo>
                  <a:lnTo>
                    <a:pt x="3740001" y="554227"/>
                  </a:lnTo>
                  <a:lnTo>
                    <a:pt x="3749840" y="556322"/>
                  </a:lnTo>
                  <a:lnTo>
                    <a:pt x="3751721" y="569708"/>
                  </a:lnTo>
                  <a:close/>
                </a:path>
                <a:path w="5749290" h="713104">
                  <a:moveTo>
                    <a:pt x="3831758" y="586752"/>
                  </a:moveTo>
                  <a:lnTo>
                    <a:pt x="3799147" y="579807"/>
                  </a:lnTo>
                  <a:lnTo>
                    <a:pt x="3817732" y="570780"/>
                  </a:lnTo>
                  <a:lnTo>
                    <a:pt x="3836202" y="574713"/>
                  </a:lnTo>
                  <a:lnTo>
                    <a:pt x="3831758" y="586752"/>
                  </a:lnTo>
                  <a:close/>
                </a:path>
                <a:path w="5749290" h="713104">
                  <a:moveTo>
                    <a:pt x="3856694" y="592062"/>
                  </a:moveTo>
                  <a:lnTo>
                    <a:pt x="3849750" y="590583"/>
                  </a:lnTo>
                  <a:lnTo>
                    <a:pt x="3843399" y="576246"/>
                  </a:lnTo>
                  <a:lnTo>
                    <a:pt x="3854869" y="578688"/>
                  </a:lnTo>
                  <a:lnTo>
                    <a:pt x="3856694" y="592062"/>
                  </a:lnTo>
                  <a:close/>
                </a:path>
                <a:path w="5749290" h="713104">
                  <a:moveTo>
                    <a:pt x="3877694" y="596534"/>
                  </a:moveTo>
                  <a:lnTo>
                    <a:pt x="3864987" y="593828"/>
                  </a:lnTo>
                  <a:lnTo>
                    <a:pt x="3873985" y="582759"/>
                  </a:lnTo>
                  <a:lnTo>
                    <a:pt x="3877694" y="596534"/>
                  </a:lnTo>
                  <a:close/>
                </a:path>
                <a:path w="5749290" h="713104">
                  <a:moveTo>
                    <a:pt x="3946907" y="611273"/>
                  </a:moveTo>
                  <a:lnTo>
                    <a:pt x="3937236" y="609213"/>
                  </a:lnTo>
                  <a:lnTo>
                    <a:pt x="3949552" y="598851"/>
                  </a:lnTo>
                  <a:lnTo>
                    <a:pt x="3946907" y="611273"/>
                  </a:lnTo>
                  <a:close/>
                </a:path>
                <a:path w="5749290" h="713104">
                  <a:moveTo>
                    <a:pt x="4087246" y="641158"/>
                  </a:moveTo>
                  <a:lnTo>
                    <a:pt x="3995992" y="621725"/>
                  </a:lnTo>
                  <a:lnTo>
                    <a:pt x="4014324" y="612645"/>
                  </a:lnTo>
                  <a:lnTo>
                    <a:pt x="4090970" y="628966"/>
                  </a:lnTo>
                  <a:lnTo>
                    <a:pt x="4087246" y="641158"/>
                  </a:lnTo>
                  <a:close/>
                </a:path>
                <a:path w="5749290" h="713104">
                  <a:moveTo>
                    <a:pt x="4090844" y="641924"/>
                  </a:moveTo>
                  <a:lnTo>
                    <a:pt x="4093489" y="629503"/>
                  </a:lnTo>
                  <a:lnTo>
                    <a:pt x="4097088" y="630269"/>
                  </a:lnTo>
                  <a:lnTo>
                    <a:pt x="4090844" y="641924"/>
                  </a:lnTo>
                  <a:close/>
                </a:path>
                <a:path w="5749290" h="713104">
                  <a:moveTo>
                    <a:pt x="4142175" y="665840"/>
                  </a:moveTo>
                  <a:lnTo>
                    <a:pt x="4089998" y="654729"/>
                  </a:lnTo>
                  <a:lnTo>
                    <a:pt x="4099756" y="643822"/>
                  </a:lnTo>
                  <a:lnTo>
                    <a:pt x="4102260" y="631371"/>
                  </a:lnTo>
                  <a:lnTo>
                    <a:pt x="4152863" y="642147"/>
                  </a:lnTo>
                  <a:lnTo>
                    <a:pt x="4143021" y="653035"/>
                  </a:lnTo>
                  <a:lnTo>
                    <a:pt x="4141222" y="652652"/>
                  </a:lnTo>
                  <a:lnTo>
                    <a:pt x="4142175" y="665840"/>
                  </a:lnTo>
                  <a:close/>
                </a:path>
                <a:path w="5749290" h="713104">
                  <a:moveTo>
                    <a:pt x="4169784" y="658735"/>
                  </a:moveTo>
                  <a:lnTo>
                    <a:pt x="4152186" y="654987"/>
                  </a:lnTo>
                  <a:lnTo>
                    <a:pt x="4158261" y="643296"/>
                  </a:lnTo>
                  <a:lnTo>
                    <a:pt x="4174819" y="646822"/>
                  </a:lnTo>
                  <a:lnTo>
                    <a:pt x="4169784" y="658735"/>
                  </a:lnTo>
                  <a:close/>
                </a:path>
                <a:path w="5749290" h="713104">
                  <a:moveTo>
                    <a:pt x="4186202" y="662231"/>
                  </a:moveTo>
                  <a:lnTo>
                    <a:pt x="4180805" y="661081"/>
                  </a:lnTo>
                  <a:lnTo>
                    <a:pt x="4174819" y="646822"/>
                  </a:lnTo>
                  <a:lnTo>
                    <a:pt x="4190647" y="650193"/>
                  </a:lnTo>
                  <a:lnTo>
                    <a:pt x="4186202" y="662231"/>
                  </a:lnTo>
                  <a:close/>
                </a:path>
                <a:path w="5749290" h="713104">
                  <a:moveTo>
                    <a:pt x="4201850" y="665563"/>
                  </a:moveTo>
                  <a:lnTo>
                    <a:pt x="4201442" y="652491"/>
                  </a:lnTo>
                  <a:lnTo>
                    <a:pt x="4214036" y="655173"/>
                  </a:lnTo>
                  <a:lnTo>
                    <a:pt x="4201850" y="665563"/>
                  </a:lnTo>
                  <a:close/>
                </a:path>
                <a:path w="5749290" h="713104">
                  <a:moveTo>
                    <a:pt x="4245295" y="674815"/>
                  </a:moveTo>
                  <a:lnTo>
                    <a:pt x="4214989" y="668361"/>
                  </a:lnTo>
                  <a:lnTo>
                    <a:pt x="4223032" y="657089"/>
                  </a:lnTo>
                  <a:lnTo>
                    <a:pt x="4257667" y="664465"/>
                  </a:lnTo>
                  <a:lnTo>
                    <a:pt x="4245295" y="674815"/>
                  </a:lnTo>
                  <a:close/>
                </a:path>
                <a:path w="5749290" h="713104">
                  <a:moveTo>
                    <a:pt x="4369721" y="701311"/>
                  </a:moveTo>
                  <a:lnTo>
                    <a:pt x="4269865" y="680047"/>
                  </a:lnTo>
                  <a:lnTo>
                    <a:pt x="4272454" y="667614"/>
                  </a:lnTo>
                  <a:lnTo>
                    <a:pt x="4383330" y="691225"/>
                  </a:lnTo>
                  <a:lnTo>
                    <a:pt x="4369721" y="701311"/>
                  </a:lnTo>
                  <a:close/>
                </a:path>
                <a:path w="5749290" h="713104">
                  <a:moveTo>
                    <a:pt x="4399042" y="707555"/>
                  </a:moveTo>
                  <a:lnTo>
                    <a:pt x="4396709" y="707058"/>
                  </a:lnTo>
                  <a:lnTo>
                    <a:pt x="4392157" y="693104"/>
                  </a:lnTo>
                  <a:lnTo>
                    <a:pt x="4396430" y="694014"/>
                  </a:lnTo>
                  <a:lnTo>
                    <a:pt x="4399042" y="707555"/>
                  </a:lnTo>
                  <a:close/>
                </a:path>
                <a:path w="5749290" h="713104">
                  <a:moveTo>
                    <a:pt x="4402106" y="708208"/>
                  </a:moveTo>
                  <a:lnTo>
                    <a:pt x="4399042" y="707555"/>
                  </a:lnTo>
                  <a:lnTo>
                    <a:pt x="4404752" y="695786"/>
                  </a:lnTo>
                  <a:lnTo>
                    <a:pt x="4402106" y="708208"/>
                  </a:lnTo>
                  <a:close/>
                </a:path>
                <a:path w="5749290" h="713104">
                  <a:moveTo>
                    <a:pt x="1647622" y="147608"/>
                  </a:moveTo>
                  <a:lnTo>
                    <a:pt x="1356150" y="85539"/>
                  </a:lnTo>
                  <a:lnTo>
                    <a:pt x="1386083" y="65943"/>
                  </a:lnTo>
                  <a:lnTo>
                    <a:pt x="1713386" y="135643"/>
                  </a:lnTo>
                  <a:lnTo>
                    <a:pt x="1713973" y="136432"/>
                  </a:lnTo>
                  <a:lnTo>
                    <a:pt x="1694545" y="144615"/>
                  </a:lnTo>
                  <a:lnTo>
                    <a:pt x="1666460" y="138635"/>
                  </a:lnTo>
                  <a:lnTo>
                    <a:pt x="1647622" y="147608"/>
                  </a:lnTo>
                  <a:close/>
                </a:path>
                <a:path w="5749290" h="713104">
                  <a:moveTo>
                    <a:pt x="1713973" y="136432"/>
                  </a:moveTo>
                  <a:lnTo>
                    <a:pt x="1713386" y="135643"/>
                  </a:lnTo>
                  <a:lnTo>
                    <a:pt x="1715021" y="135991"/>
                  </a:lnTo>
                  <a:lnTo>
                    <a:pt x="1713973" y="136432"/>
                  </a:lnTo>
                  <a:close/>
                </a:path>
                <a:path w="5749290" h="713104">
                  <a:moveTo>
                    <a:pt x="3550234" y="539786"/>
                  </a:moveTo>
                  <a:lnTo>
                    <a:pt x="3538764" y="537343"/>
                  </a:lnTo>
                  <a:lnTo>
                    <a:pt x="3544924" y="525670"/>
                  </a:lnTo>
                  <a:lnTo>
                    <a:pt x="3552879" y="527364"/>
                  </a:lnTo>
                  <a:lnTo>
                    <a:pt x="3550234" y="539786"/>
                  </a:lnTo>
                  <a:close/>
                </a:path>
                <a:path w="5749290" h="713104">
                  <a:moveTo>
                    <a:pt x="3610789" y="552681"/>
                  </a:moveTo>
                  <a:lnTo>
                    <a:pt x="3580821" y="546299"/>
                  </a:lnTo>
                  <a:lnTo>
                    <a:pt x="3578068" y="532728"/>
                  </a:lnTo>
                  <a:lnTo>
                    <a:pt x="3614697" y="540528"/>
                  </a:lnTo>
                  <a:lnTo>
                    <a:pt x="3610789" y="552681"/>
                  </a:lnTo>
                  <a:close/>
                </a:path>
                <a:path w="5749290" h="713104">
                  <a:moveTo>
                    <a:pt x="3706766" y="573119"/>
                  </a:moveTo>
                  <a:lnTo>
                    <a:pt x="3652790" y="561625"/>
                  </a:lnTo>
                  <a:lnTo>
                    <a:pt x="3651586" y="548384"/>
                  </a:lnTo>
                  <a:lnTo>
                    <a:pt x="3714997" y="561887"/>
                  </a:lnTo>
                  <a:lnTo>
                    <a:pt x="3706766" y="573119"/>
                  </a:lnTo>
                  <a:close/>
                </a:path>
                <a:path w="5749290" h="713104">
                  <a:moveTo>
                    <a:pt x="3775136" y="587679"/>
                  </a:moveTo>
                  <a:lnTo>
                    <a:pt x="3713963" y="574652"/>
                  </a:lnTo>
                  <a:lnTo>
                    <a:pt x="3726790" y="564399"/>
                  </a:lnTo>
                  <a:lnTo>
                    <a:pt x="3767984" y="573171"/>
                  </a:lnTo>
                  <a:lnTo>
                    <a:pt x="3775136" y="587679"/>
                  </a:lnTo>
                  <a:close/>
                </a:path>
                <a:path w="5749290" h="713104">
                  <a:moveTo>
                    <a:pt x="3904679" y="615265"/>
                  </a:moveTo>
                  <a:lnTo>
                    <a:pt x="3775136" y="587679"/>
                  </a:lnTo>
                  <a:lnTo>
                    <a:pt x="3777478" y="576038"/>
                  </a:lnTo>
                  <a:lnTo>
                    <a:pt x="3777641" y="575227"/>
                  </a:lnTo>
                  <a:lnTo>
                    <a:pt x="3901927" y="601694"/>
                  </a:lnTo>
                  <a:lnTo>
                    <a:pt x="3904679" y="615265"/>
                  </a:lnTo>
                  <a:close/>
                </a:path>
                <a:path w="5749290" h="713104">
                  <a:moveTo>
                    <a:pt x="4089998" y="654729"/>
                  </a:moveTo>
                  <a:lnTo>
                    <a:pt x="3908278" y="616031"/>
                  </a:lnTo>
                  <a:lnTo>
                    <a:pt x="3918570" y="605238"/>
                  </a:lnTo>
                  <a:lnTo>
                    <a:pt x="4090844" y="641924"/>
                  </a:lnTo>
                  <a:lnTo>
                    <a:pt x="4089998" y="654729"/>
                  </a:lnTo>
                  <a:close/>
                </a:path>
                <a:path w="5749290" h="713104">
                  <a:moveTo>
                    <a:pt x="4160167" y="669671"/>
                  </a:moveTo>
                  <a:lnTo>
                    <a:pt x="4155501" y="668678"/>
                  </a:lnTo>
                  <a:lnTo>
                    <a:pt x="4153816" y="655334"/>
                  </a:lnTo>
                  <a:lnTo>
                    <a:pt x="4162812" y="657250"/>
                  </a:lnTo>
                  <a:lnTo>
                    <a:pt x="4160167" y="669671"/>
                  </a:lnTo>
                  <a:close/>
                </a:path>
                <a:path w="5749290" h="713104">
                  <a:moveTo>
                    <a:pt x="4214144" y="681166"/>
                  </a:moveTo>
                  <a:lnTo>
                    <a:pt x="4205993" y="666445"/>
                  </a:lnTo>
                  <a:lnTo>
                    <a:pt x="4216288" y="668638"/>
                  </a:lnTo>
                  <a:lnTo>
                    <a:pt x="4216546" y="669357"/>
                  </a:lnTo>
                  <a:lnTo>
                    <a:pt x="4214144" y="681166"/>
                  </a:lnTo>
                  <a:close/>
                </a:path>
                <a:path w="5749290" h="713104">
                  <a:moveTo>
                    <a:pt x="4216653" y="669380"/>
                  </a:moveTo>
                  <a:lnTo>
                    <a:pt x="4216288" y="668638"/>
                  </a:lnTo>
                  <a:lnTo>
                    <a:pt x="4216789" y="668744"/>
                  </a:lnTo>
                  <a:lnTo>
                    <a:pt x="4216653" y="669380"/>
                  </a:lnTo>
                  <a:close/>
                </a:path>
                <a:path w="5749290" h="713104">
                  <a:moveTo>
                    <a:pt x="4233935" y="685380"/>
                  </a:moveTo>
                  <a:lnTo>
                    <a:pt x="4221340" y="682698"/>
                  </a:lnTo>
                  <a:lnTo>
                    <a:pt x="4216617" y="669553"/>
                  </a:lnTo>
                  <a:lnTo>
                    <a:pt x="4216789" y="668744"/>
                  </a:lnTo>
                  <a:lnTo>
                    <a:pt x="4241560" y="674019"/>
                  </a:lnTo>
                  <a:lnTo>
                    <a:pt x="4233935" y="685380"/>
                  </a:lnTo>
                  <a:close/>
                </a:path>
                <a:path w="5749290" h="713104">
                  <a:moveTo>
                    <a:pt x="4297666" y="698952"/>
                  </a:moveTo>
                  <a:lnTo>
                    <a:pt x="4275316" y="694193"/>
                  </a:lnTo>
                  <a:lnTo>
                    <a:pt x="4274363" y="681005"/>
                  </a:lnTo>
                  <a:lnTo>
                    <a:pt x="4306749" y="687901"/>
                  </a:lnTo>
                  <a:lnTo>
                    <a:pt x="4297666" y="698952"/>
                  </a:lnTo>
                  <a:close/>
                </a:path>
                <a:path w="5749290" h="713104">
                  <a:moveTo>
                    <a:pt x="4304104" y="700323"/>
                  </a:moveTo>
                  <a:lnTo>
                    <a:pt x="4306749" y="687901"/>
                  </a:lnTo>
                  <a:lnTo>
                    <a:pt x="4314749" y="689605"/>
                  </a:lnTo>
                  <a:lnTo>
                    <a:pt x="4304104" y="700323"/>
                  </a:lnTo>
                  <a:close/>
                </a:path>
                <a:path w="5749290" h="713104">
                  <a:moveTo>
                    <a:pt x="4314449" y="702526"/>
                  </a:moveTo>
                  <a:lnTo>
                    <a:pt x="4311301" y="701855"/>
                  </a:lnTo>
                  <a:lnTo>
                    <a:pt x="4315143" y="690534"/>
                  </a:lnTo>
                  <a:lnTo>
                    <a:pt x="4315410" y="689746"/>
                  </a:lnTo>
                  <a:lnTo>
                    <a:pt x="4314449" y="702526"/>
                  </a:lnTo>
                  <a:close/>
                </a:path>
                <a:path w="5749290" h="713104">
                  <a:moveTo>
                    <a:pt x="4146133" y="666683"/>
                  </a:moveTo>
                  <a:lnTo>
                    <a:pt x="4143975" y="666223"/>
                  </a:lnTo>
                  <a:lnTo>
                    <a:pt x="4148188" y="654981"/>
                  </a:lnTo>
                  <a:lnTo>
                    <a:pt x="4148251" y="654814"/>
                  </a:lnTo>
                  <a:lnTo>
                    <a:pt x="4148329" y="655011"/>
                  </a:lnTo>
                  <a:lnTo>
                    <a:pt x="4146133" y="666683"/>
                  </a:lnTo>
                  <a:close/>
                </a:path>
                <a:path w="5749290" h="713104">
                  <a:moveTo>
                    <a:pt x="3571825" y="544384"/>
                  </a:moveTo>
                  <a:lnTo>
                    <a:pt x="3569998" y="543994"/>
                  </a:lnTo>
                  <a:lnTo>
                    <a:pt x="3574179" y="532745"/>
                  </a:lnTo>
                  <a:lnTo>
                    <a:pt x="3571825" y="544384"/>
                  </a:lnTo>
                  <a:close/>
                </a:path>
                <a:path w="5749290" h="713104">
                  <a:moveTo>
                    <a:pt x="4149371" y="667372"/>
                  </a:moveTo>
                  <a:lnTo>
                    <a:pt x="4147572" y="666989"/>
                  </a:lnTo>
                  <a:lnTo>
                    <a:pt x="4150045" y="655376"/>
                  </a:lnTo>
                  <a:lnTo>
                    <a:pt x="4149371" y="667372"/>
                  </a:lnTo>
                  <a:close/>
                </a:path>
                <a:path w="5749290" h="713104">
                  <a:moveTo>
                    <a:pt x="1628109" y="156437"/>
                  </a:moveTo>
                  <a:lnTo>
                    <a:pt x="1303127" y="87232"/>
                  </a:lnTo>
                  <a:lnTo>
                    <a:pt x="1307656" y="75212"/>
                  </a:lnTo>
                  <a:lnTo>
                    <a:pt x="1326184" y="66173"/>
                  </a:lnTo>
                  <a:lnTo>
                    <a:pt x="1358795" y="73117"/>
                  </a:lnTo>
                  <a:lnTo>
                    <a:pt x="1356150" y="85539"/>
                  </a:lnTo>
                  <a:lnTo>
                    <a:pt x="1636293" y="145195"/>
                  </a:lnTo>
                  <a:lnTo>
                    <a:pt x="1628109" y="156437"/>
                  </a:lnTo>
                  <a:close/>
                </a:path>
                <a:path w="5749290" h="713104">
                  <a:moveTo>
                    <a:pt x="1676409" y="153738"/>
                  </a:moveTo>
                  <a:lnTo>
                    <a:pt x="1666460" y="138635"/>
                  </a:lnTo>
                  <a:lnTo>
                    <a:pt x="1691649" y="143999"/>
                  </a:lnTo>
                  <a:lnTo>
                    <a:pt x="1676409" y="153738"/>
                  </a:lnTo>
                  <a:close/>
                </a:path>
                <a:path w="5749290" h="713104">
                  <a:moveTo>
                    <a:pt x="3524199" y="547226"/>
                  </a:moveTo>
                  <a:lnTo>
                    <a:pt x="3518802" y="546077"/>
                  </a:lnTo>
                  <a:lnTo>
                    <a:pt x="3524805" y="534371"/>
                  </a:lnTo>
                  <a:lnTo>
                    <a:pt x="3528644" y="535188"/>
                  </a:lnTo>
                  <a:lnTo>
                    <a:pt x="3524199" y="547226"/>
                  </a:lnTo>
                  <a:close/>
                </a:path>
                <a:path w="5749290" h="713104">
                  <a:moveTo>
                    <a:pt x="3553830" y="553536"/>
                  </a:moveTo>
                  <a:lnTo>
                    <a:pt x="3524199" y="547226"/>
                  </a:lnTo>
                  <a:lnTo>
                    <a:pt x="3535588" y="536667"/>
                  </a:lnTo>
                  <a:lnTo>
                    <a:pt x="3556082" y="541031"/>
                  </a:lnTo>
                  <a:lnTo>
                    <a:pt x="3553830" y="553536"/>
                  </a:lnTo>
                  <a:close/>
                </a:path>
                <a:path w="5749290" h="713104">
                  <a:moveTo>
                    <a:pt x="3621976" y="568048"/>
                  </a:moveTo>
                  <a:lnTo>
                    <a:pt x="3565581" y="556039"/>
                  </a:lnTo>
                  <a:lnTo>
                    <a:pt x="3570700" y="544144"/>
                  </a:lnTo>
                  <a:lnTo>
                    <a:pt x="3623552" y="555399"/>
                  </a:lnTo>
                  <a:lnTo>
                    <a:pt x="3621976" y="568048"/>
                  </a:lnTo>
                  <a:close/>
                </a:path>
                <a:path w="5749290" h="713104">
                  <a:moveTo>
                    <a:pt x="3694675" y="583529"/>
                  </a:moveTo>
                  <a:lnTo>
                    <a:pt x="3633193" y="570437"/>
                  </a:lnTo>
                  <a:lnTo>
                    <a:pt x="3637721" y="558416"/>
                  </a:lnTo>
                  <a:lnTo>
                    <a:pt x="3696421" y="570916"/>
                  </a:lnTo>
                  <a:lnTo>
                    <a:pt x="3694675" y="583529"/>
                  </a:lnTo>
                  <a:close/>
                </a:path>
                <a:path w="5749290" h="713104">
                  <a:moveTo>
                    <a:pt x="4039674" y="656997"/>
                  </a:moveTo>
                  <a:lnTo>
                    <a:pt x="3712583" y="587343"/>
                  </a:lnTo>
                  <a:lnTo>
                    <a:pt x="3717337" y="575370"/>
                  </a:lnTo>
                  <a:lnTo>
                    <a:pt x="4039620" y="644001"/>
                  </a:lnTo>
                  <a:lnTo>
                    <a:pt x="4039674" y="656997"/>
                  </a:lnTo>
                  <a:close/>
                </a:path>
                <a:path w="5749290" h="713104">
                  <a:moveTo>
                    <a:pt x="4061911" y="661732"/>
                  </a:moveTo>
                  <a:lnTo>
                    <a:pt x="4039620" y="644001"/>
                  </a:lnTo>
                  <a:lnTo>
                    <a:pt x="4086625" y="654011"/>
                  </a:lnTo>
                  <a:lnTo>
                    <a:pt x="4061911" y="661732"/>
                  </a:lnTo>
                  <a:close/>
                </a:path>
                <a:path w="5749290" h="713104">
                  <a:moveTo>
                    <a:pt x="4121538" y="674430"/>
                  </a:moveTo>
                  <a:lnTo>
                    <a:pt x="4119739" y="674047"/>
                  </a:lnTo>
                  <a:lnTo>
                    <a:pt x="4125982" y="662392"/>
                  </a:lnTo>
                  <a:lnTo>
                    <a:pt x="4147573" y="666989"/>
                  </a:lnTo>
                  <a:lnTo>
                    <a:pt x="4121538" y="674430"/>
                  </a:lnTo>
                  <a:close/>
                </a:path>
                <a:path w="5749290" h="713104">
                  <a:moveTo>
                    <a:pt x="1644977" y="160029"/>
                  </a:moveTo>
                  <a:lnTo>
                    <a:pt x="1641379" y="159263"/>
                  </a:lnTo>
                  <a:lnTo>
                    <a:pt x="1647622" y="147608"/>
                  </a:lnTo>
                  <a:lnTo>
                    <a:pt x="1644977" y="160029"/>
                  </a:lnTo>
                  <a:close/>
                </a:path>
                <a:path w="5749290" h="713104">
                  <a:moveTo>
                    <a:pt x="3448506" y="544092"/>
                  </a:moveTo>
                  <a:lnTo>
                    <a:pt x="3420124" y="538048"/>
                  </a:lnTo>
                  <a:lnTo>
                    <a:pt x="3418046" y="524621"/>
                  </a:lnTo>
                  <a:lnTo>
                    <a:pt x="3454030" y="532284"/>
                  </a:lnTo>
                  <a:lnTo>
                    <a:pt x="3448506" y="544092"/>
                  </a:lnTo>
                  <a:close/>
                </a:path>
                <a:path w="5749290" h="713104">
                  <a:moveTo>
                    <a:pt x="3919181" y="644323"/>
                  </a:moveTo>
                  <a:lnTo>
                    <a:pt x="3498165" y="554667"/>
                  </a:lnTo>
                  <a:lnTo>
                    <a:pt x="3500810" y="542246"/>
                  </a:lnTo>
                  <a:lnTo>
                    <a:pt x="3916428" y="630752"/>
                  </a:lnTo>
                  <a:lnTo>
                    <a:pt x="3919181" y="644323"/>
                  </a:lnTo>
                  <a:close/>
                </a:path>
                <a:path w="5749290" h="713104">
                  <a:moveTo>
                    <a:pt x="3965960" y="654284"/>
                  </a:moveTo>
                  <a:lnTo>
                    <a:pt x="3940771" y="648920"/>
                  </a:lnTo>
                  <a:lnTo>
                    <a:pt x="3943416" y="636499"/>
                  </a:lnTo>
                  <a:lnTo>
                    <a:pt x="3979316" y="644144"/>
                  </a:lnTo>
                  <a:lnTo>
                    <a:pt x="3965960" y="654284"/>
                  </a:lnTo>
                  <a:close/>
                </a:path>
                <a:path w="5749290" h="713104">
                  <a:moveTo>
                    <a:pt x="1540367" y="150737"/>
                  </a:moveTo>
                  <a:lnTo>
                    <a:pt x="1262024" y="91464"/>
                  </a:lnTo>
                  <a:lnTo>
                    <a:pt x="1281536" y="82634"/>
                  </a:lnTo>
                  <a:lnTo>
                    <a:pt x="1549619" y="139723"/>
                  </a:lnTo>
                  <a:lnTo>
                    <a:pt x="1540367" y="150737"/>
                  </a:lnTo>
                  <a:close/>
                </a:path>
                <a:path w="5749290" h="713104">
                  <a:moveTo>
                    <a:pt x="3401115" y="559970"/>
                  </a:moveTo>
                  <a:lnTo>
                    <a:pt x="3332745" y="545410"/>
                  </a:lnTo>
                  <a:lnTo>
                    <a:pt x="3341775" y="534349"/>
                  </a:lnTo>
                  <a:lnTo>
                    <a:pt x="3365274" y="539353"/>
                  </a:lnTo>
                  <a:lnTo>
                    <a:pt x="3380541" y="529619"/>
                  </a:lnTo>
                  <a:lnTo>
                    <a:pt x="3404606" y="534744"/>
                  </a:lnTo>
                  <a:lnTo>
                    <a:pt x="3401115" y="559970"/>
                  </a:lnTo>
                  <a:close/>
                </a:path>
                <a:path w="5749290" h="713104">
                  <a:moveTo>
                    <a:pt x="3425350" y="552146"/>
                  </a:moveTo>
                  <a:lnTo>
                    <a:pt x="3418153" y="550613"/>
                  </a:lnTo>
                  <a:lnTo>
                    <a:pt x="3435192" y="541257"/>
                  </a:lnTo>
                  <a:lnTo>
                    <a:pt x="3425350" y="552146"/>
                  </a:lnTo>
                  <a:close/>
                </a:path>
                <a:path w="5749290" h="713104">
                  <a:moveTo>
                    <a:pt x="3481126" y="564023"/>
                  </a:moveTo>
                  <a:lnTo>
                    <a:pt x="3432962" y="553767"/>
                  </a:lnTo>
                  <a:lnTo>
                    <a:pt x="3440590" y="542407"/>
                  </a:lnTo>
                  <a:lnTo>
                    <a:pt x="3482871" y="551410"/>
                  </a:lnTo>
                  <a:lnTo>
                    <a:pt x="3481126" y="564023"/>
                  </a:lnTo>
                  <a:close/>
                </a:path>
                <a:path w="5749290" h="713104">
                  <a:moveTo>
                    <a:pt x="3706140" y="611940"/>
                  </a:moveTo>
                  <a:lnTo>
                    <a:pt x="3481126" y="564023"/>
                  </a:lnTo>
                  <a:lnTo>
                    <a:pt x="3490967" y="553134"/>
                  </a:lnTo>
                  <a:lnTo>
                    <a:pt x="3709347" y="599639"/>
                  </a:lnTo>
                  <a:lnTo>
                    <a:pt x="3706140" y="611940"/>
                  </a:lnTo>
                  <a:close/>
                </a:path>
                <a:path w="5749290" h="713104">
                  <a:moveTo>
                    <a:pt x="3731217" y="617280"/>
                  </a:moveTo>
                  <a:lnTo>
                    <a:pt x="3725116" y="615981"/>
                  </a:lnTo>
                  <a:lnTo>
                    <a:pt x="3721492" y="602225"/>
                  </a:lnTo>
                  <a:lnTo>
                    <a:pt x="3739259" y="606008"/>
                  </a:lnTo>
                  <a:lnTo>
                    <a:pt x="3731217" y="617280"/>
                  </a:lnTo>
                  <a:close/>
                </a:path>
                <a:path w="5749290" h="713104">
                  <a:moveTo>
                    <a:pt x="3748363" y="633916"/>
                  </a:moveTo>
                  <a:lnTo>
                    <a:pt x="3746564" y="633533"/>
                  </a:lnTo>
                  <a:lnTo>
                    <a:pt x="3751008" y="621495"/>
                  </a:lnTo>
                  <a:lnTo>
                    <a:pt x="3751854" y="608690"/>
                  </a:lnTo>
                  <a:lnTo>
                    <a:pt x="3782056" y="615122"/>
                  </a:lnTo>
                  <a:lnTo>
                    <a:pt x="3775044" y="626614"/>
                  </a:lnTo>
                  <a:lnTo>
                    <a:pt x="3756546" y="622674"/>
                  </a:lnTo>
                  <a:lnTo>
                    <a:pt x="3748363" y="633916"/>
                  </a:lnTo>
                  <a:close/>
                </a:path>
                <a:path w="5749290" h="713104">
                  <a:moveTo>
                    <a:pt x="3781595" y="628008"/>
                  </a:moveTo>
                  <a:lnTo>
                    <a:pt x="3779795" y="627625"/>
                  </a:lnTo>
                  <a:lnTo>
                    <a:pt x="3782440" y="615204"/>
                  </a:lnTo>
                  <a:lnTo>
                    <a:pt x="3787838" y="616353"/>
                  </a:lnTo>
                  <a:lnTo>
                    <a:pt x="3781595" y="628008"/>
                  </a:lnTo>
                  <a:close/>
                </a:path>
                <a:path w="5749290" h="713104">
                  <a:moveTo>
                    <a:pt x="3795538" y="630978"/>
                  </a:moveTo>
                  <a:lnTo>
                    <a:pt x="3790591" y="629924"/>
                  </a:lnTo>
                  <a:lnTo>
                    <a:pt x="3787838" y="616353"/>
                  </a:lnTo>
                  <a:lnTo>
                    <a:pt x="3798052" y="618528"/>
                  </a:lnTo>
                  <a:lnTo>
                    <a:pt x="3795538" y="630978"/>
                  </a:lnTo>
                  <a:close/>
                </a:path>
                <a:path w="5749290" h="713104">
                  <a:moveTo>
                    <a:pt x="3799587" y="631840"/>
                  </a:moveTo>
                  <a:lnTo>
                    <a:pt x="3805830" y="620185"/>
                  </a:lnTo>
                  <a:lnTo>
                    <a:pt x="3815445" y="622232"/>
                  </a:lnTo>
                  <a:lnTo>
                    <a:pt x="3799587" y="631840"/>
                  </a:lnTo>
                  <a:close/>
                </a:path>
                <a:path w="5749290" h="713104">
                  <a:moveTo>
                    <a:pt x="3822975" y="636820"/>
                  </a:moveTo>
                  <a:lnTo>
                    <a:pt x="3815778" y="635288"/>
                  </a:lnTo>
                  <a:lnTo>
                    <a:pt x="3827420" y="624782"/>
                  </a:lnTo>
                  <a:lnTo>
                    <a:pt x="3822975" y="636820"/>
                  </a:lnTo>
                  <a:close/>
                </a:path>
                <a:path w="5749290" h="713104">
                  <a:moveTo>
                    <a:pt x="3862390" y="645214"/>
                  </a:moveTo>
                  <a:lnTo>
                    <a:pt x="3848165" y="642185"/>
                  </a:lnTo>
                  <a:lnTo>
                    <a:pt x="3855308" y="630721"/>
                  </a:lnTo>
                  <a:lnTo>
                    <a:pt x="3892277" y="638594"/>
                  </a:lnTo>
                  <a:lnTo>
                    <a:pt x="3862390" y="645214"/>
                  </a:lnTo>
                  <a:close/>
                </a:path>
                <a:path w="5749290" h="713104">
                  <a:moveTo>
                    <a:pt x="1503593" y="155891"/>
                  </a:moveTo>
                  <a:lnTo>
                    <a:pt x="1230141" y="97659"/>
                  </a:lnTo>
                  <a:lnTo>
                    <a:pt x="1238991" y="86559"/>
                  </a:lnTo>
                  <a:lnTo>
                    <a:pt x="1524526" y="147364"/>
                  </a:lnTo>
                  <a:lnTo>
                    <a:pt x="1503593" y="155891"/>
                  </a:lnTo>
                  <a:close/>
                </a:path>
                <a:path w="5749290" h="713104">
                  <a:moveTo>
                    <a:pt x="3522699" y="598846"/>
                  </a:moveTo>
                  <a:lnTo>
                    <a:pt x="3268814" y="544781"/>
                  </a:lnTo>
                  <a:lnTo>
                    <a:pt x="3286078" y="535472"/>
                  </a:lnTo>
                  <a:lnTo>
                    <a:pt x="3299406" y="525326"/>
                  </a:lnTo>
                  <a:lnTo>
                    <a:pt x="3307556" y="540046"/>
                  </a:lnTo>
                  <a:lnTo>
                    <a:pt x="3528859" y="587173"/>
                  </a:lnTo>
                  <a:lnTo>
                    <a:pt x="3522699" y="598846"/>
                  </a:lnTo>
                  <a:close/>
                </a:path>
                <a:path w="5749290" h="713104">
                  <a:moveTo>
                    <a:pt x="3332745" y="545410"/>
                  </a:moveTo>
                  <a:lnTo>
                    <a:pt x="3307556" y="540046"/>
                  </a:lnTo>
                  <a:lnTo>
                    <a:pt x="3312984" y="528217"/>
                  </a:lnTo>
                  <a:lnTo>
                    <a:pt x="3335390" y="532989"/>
                  </a:lnTo>
                  <a:lnTo>
                    <a:pt x="3332745" y="545410"/>
                  </a:lnTo>
                  <a:close/>
                </a:path>
                <a:path w="5749290" h="713104">
                  <a:moveTo>
                    <a:pt x="3697985" y="623188"/>
                  </a:moveTo>
                  <a:lnTo>
                    <a:pt x="3409717" y="561802"/>
                  </a:lnTo>
                  <a:lnTo>
                    <a:pt x="3427543" y="552613"/>
                  </a:lnTo>
                  <a:lnTo>
                    <a:pt x="3702252" y="611112"/>
                  </a:lnTo>
                  <a:lnTo>
                    <a:pt x="3697985" y="623188"/>
                  </a:lnTo>
                  <a:close/>
                </a:path>
                <a:path w="5749290" h="713104">
                  <a:moveTo>
                    <a:pt x="1427428" y="152656"/>
                  </a:moveTo>
                  <a:lnTo>
                    <a:pt x="1207030" y="105723"/>
                  </a:lnTo>
                  <a:lnTo>
                    <a:pt x="1222354" y="96001"/>
                  </a:lnTo>
                  <a:lnTo>
                    <a:pt x="1459737" y="146552"/>
                  </a:lnTo>
                  <a:lnTo>
                    <a:pt x="1427428" y="152656"/>
                  </a:lnTo>
                  <a:close/>
                </a:path>
                <a:path w="5749290" h="713104">
                  <a:moveTo>
                    <a:pt x="3166371" y="522966"/>
                  </a:moveTo>
                  <a:lnTo>
                    <a:pt x="3162772" y="522199"/>
                  </a:lnTo>
                  <a:lnTo>
                    <a:pt x="3161819" y="509012"/>
                  </a:lnTo>
                  <a:lnTo>
                    <a:pt x="3167216" y="510161"/>
                  </a:lnTo>
                  <a:lnTo>
                    <a:pt x="3166371" y="522966"/>
                  </a:lnTo>
                  <a:close/>
                </a:path>
                <a:path w="5749290" h="713104">
                  <a:moveTo>
                    <a:pt x="3260014" y="542907"/>
                  </a:moveTo>
                  <a:lnTo>
                    <a:pt x="3231142" y="536759"/>
                  </a:lnTo>
                  <a:lnTo>
                    <a:pt x="3235587" y="524721"/>
                  </a:lnTo>
                  <a:lnTo>
                    <a:pt x="3262350" y="530420"/>
                  </a:lnTo>
                  <a:lnTo>
                    <a:pt x="3260014" y="542907"/>
                  </a:lnTo>
                  <a:close/>
                </a:path>
                <a:path w="5749290" h="713104">
                  <a:moveTo>
                    <a:pt x="3605041" y="616381"/>
                  </a:moveTo>
                  <a:lnTo>
                    <a:pt x="3527450" y="599858"/>
                  </a:lnTo>
                  <a:lnTo>
                    <a:pt x="3528859" y="587173"/>
                  </a:lnTo>
                  <a:lnTo>
                    <a:pt x="3621068" y="606809"/>
                  </a:lnTo>
                  <a:lnTo>
                    <a:pt x="3605041" y="616381"/>
                  </a:lnTo>
                  <a:close/>
                </a:path>
                <a:path w="5749290" h="713104">
                  <a:moveTo>
                    <a:pt x="3671950" y="630629"/>
                  </a:moveTo>
                  <a:lnTo>
                    <a:pt x="3650584" y="626079"/>
                  </a:lnTo>
                  <a:lnTo>
                    <a:pt x="3650109" y="612993"/>
                  </a:lnTo>
                  <a:lnTo>
                    <a:pt x="3669197" y="617058"/>
                  </a:lnTo>
                  <a:lnTo>
                    <a:pt x="3671950" y="630629"/>
                  </a:lnTo>
                  <a:close/>
                </a:path>
                <a:path w="5749290" h="713104">
                  <a:moveTo>
                    <a:pt x="1171999" y="111247"/>
                  </a:moveTo>
                  <a:lnTo>
                    <a:pt x="1167164" y="110218"/>
                  </a:lnTo>
                  <a:lnTo>
                    <a:pt x="1180042" y="99975"/>
                  </a:lnTo>
                  <a:lnTo>
                    <a:pt x="1171999" y="111247"/>
                  </a:lnTo>
                  <a:close/>
                </a:path>
                <a:path w="5749290" h="713104">
                  <a:moveTo>
                    <a:pt x="1391522" y="157995"/>
                  </a:moveTo>
                  <a:lnTo>
                    <a:pt x="1184425" y="113894"/>
                  </a:lnTo>
                  <a:lnTo>
                    <a:pt x="1193086" y="102753"/>
                  </a:lnTo>
                  <a:lnTo>
                    <a:pt x="1420012" y="151077"/>
                  </a:lnTo>
                  <a:lnTo>
                    <a:pt x="1391522" y="157995"/>
                  </a:lnTo>
                  <a:close/>
                </a:path>
                <a:path w="5749290" h="713104">
                  <a:moveTo>
                    <a:pt x="3145734" y="531556"/>
                  </a:moveTo>
                  <a:lnTo>
                    <a:pt x="3143934" y="531173"/>
                  </a:lnTo>
                  <a:lnTo>
                    <a:pt x="3144780" y="518368"/>
                  </a:lnTo>
                  <a:lnTo>
                    <a:pt x="3148379" y="519134"/>
                  </a:lnTo>
                  <a:lnTo>
                    <a:pt x="3145734" y="531556"/>
                  </a:lnTo>
                  <a:close/>
                </a:path>
                <a:path w="5749290" h="713104">
                  <a:moveTo>
                    <a:pt x="3507628" y="608621"/>
                  </a:moveTo>
                  <a:lnTo>
                    <a:pt x="3210506" y="545349"/>
                  </a:lnTo>
                  <a:lnTo>
                    <a:pt x="3223946" y="535226"/>
                  </a:lnTo>
                  <a:lnTo>
                    <a:pt x="3515643" y="597343"/>
                  </a:lnTo>
                  <a:lnTo>
                    <a:pt x="3507628" y="608621"/>
                  </a:lnTo>
                  <a:close/>
                </a:path>
                <a:path w="5749290" h="713104">
                  <a:moveTo>
                    <a:pt x="3538915" y="628269"/>
                  </a:moveTo>
                  <a:lnTo>
                    <a:pt x="3535317" y="627503"/>
                  </a:lnTo>
                  <a:lnTo>
                    <a:pt x="3538749" y="615249"/>
                  </a:lnTo>
                  <a:lnTo>
                    <a:pt x="3534760" y="601414"/>
                  </a:lnTo>
                  <a:lnTo>
                    <a:pt x="3577491" y="610514"/>
                  </a:lnTo>
                  <a:lnTo>
                    <a:pt x="3573028" y="622548"/>
                  </a:lnTo>
                  <a:lnTo>
                    <a:pt x="3545159" y="616614"/>
                  </a:lnTo>
                  <a:lnTo>
                    <a:pt x="3538915" y="628269"/>
                  </a:lnTo>
                  <a:close/>
                </a:path>
                <a:path w="5749290" h="713104">
                  <a:moveTo>
                    <a:pt x="3591938" y="626575"/>
                  </a:moveTo>
                  <a:lnTo>
                    <a:pt x="3588340" y="625809"/>
                  </a:lnTo>
                  <a:lnTo>
                    <a:pt x="3594004" y="614030"/>
                  </a:lnTo>
                  <a:lnTo>
                    <a:pt x="3591938" y="626575"/>
                  </a:lnTo>
                  <a:close/>
                </a:path>
                <a:path w="5749290" h="713104">
                  <a:moveTo>
                    <a:pt x="1050072" y="98268"/>
                  </a:moveTo>
                  <a:lnTo>
                    <a:pt x="1041919" y="96532"/>
                  </a:lnTo>
                  <a:lnTo>
                    <a:pt x="1056850" y="86726"/>
                  </a:lnTo>
                  <a:lnTo>
                    <a:pt x="1050072" y="98268"/>
                  </a:lnTo>
                  <a:close/>
                </a:path>
                <a:path w="5749290" h="713104">
                  <a:moveTo>
                    <a:pt x="1352390" y="162647"/>
                  </a:moveTo>
                  <a:lnTo>
                    <a:pt x="1151362" y="119837"/>
                  </a:lnTo>
                  <a:lnTo>
                    <a:pt x="1158168" y="108302"/>
                  </a:lnTo>
                  <a:lnTo>
                    <a:pt x="1378599" y="155243"/>
                  </a:lnTo>
                  <a:lnTo>
                    <a:pt x="1352390" y="162647"/>
                  </a:lnTo>
                  <a:close/>
                </a:path>
                <a:path w="5749290" h="713104">
                  <a:moveTo>
                    <a:pt x="3084952" y="531597"/>
                  </a:moveTo>
                  <a:lnTo>
                    <a:pt x="3024762" y="518780"/>
                  </a:lnTo>
                  <a:lnTo>
                    <a:pt x="3037107" y="508423"/>
                  </a:lnTo>
                  <a:lnTo>
                    <a:pt x="3084041" y="518418"/>
                  </a:lnTo>
                  <a:lnTo>
                    <a:pt x="3084952" y="531597"/>
                  </a:lnTo>
                  <a:close/>
                </a:path>
                <a:path w="5749290" h="713104">
                  <a:moveTo>
                    <a:pt x="3506220" y="621306"/>
                  </a:moveTo>
                  <a:lnTo>
                    <a:pt x="3096084" y="533968"/>
                  </a:lnTo>
                  <a:lnTo>
                    <a:pt x="3102525" y="522354"/>
                  </a:lnTo>
                  <a:lnTo>
                    <a:pt x="3508247" y="608753"/>
                  </a:lnTo>
                  <a:lnTo>
                    <a:pt x="3506220" y="621306"/>
                  </a:lnTo>
                  <a:close/>
                </a:path>
                <a:path w="5749290" h="713104">
                  <a:moveTo>
                    <a:pt x="3542514" y="629035"/>
                  </a:moveTo>
                  <a:lnTo>
                    <a:pt x="3548757" y="617380"/>
                  </a:lnTo>
                  <a:lnTo>
                    <a:pt x="3553621" y="618416"/>
                  </a:lnTo>
                  <a:lnTo>
                    <a:pt x="3542514" y="629035"/>
                  </a:lnTo>
                  <a:close/>
                </a:path>
                <a:path w="5749290" h="713104">
                  <a:moveTo>
                    <a:pt x="1020127" y="117860"/>
                  </a:moveTo>
                  <a:lnTo>
                    <a:pt x="991339" y="111730"/>
                  </a:lnTo>
                  <a:lnTo>
                    <a:pt x="1027441" y="93449"/>
                  </a:lnTo>
                  <a:lnTo>
                    <a:pt x="1060024" y="100387"/>
                  </a:lnTo>
                  <a:lnTo>
                    <a:pt x="1062355" y="113868"/>
                  </a:lnTo>
                  <a:lnTo>
                    <a:pt x="1020973" y="105056"/>
                  </a:lnTo>
                  <a:lnTo>
                    <a:pt x="1020127" y="117860"/>
                  </a:lnTo>
                  <a:close/>
                </a:path>
                <a:path w="5749290" h="713104">
                  <a:moveTo>
                    <a:pt x="1085744" y="118849"/>
                  </a:moveTo>
                  <a:lnTo>
                    <a:pt x="1070367" y="115574"/>
                  </a:lnTo>
                  <a:lnTo>
                    <a:pt x="1093787" y="107577"/>
                  </a:lnTo>
                  <a:lnTo>
                    <a:pt x="1085744" y="118849"/>
                  </a:lnTo>
                  <a:close/>
                </a:path>
                <a:path w="5749290" h="713104">
                  <a:moveTo>
                    <a:pt x="1308442" y="166273"/>
                  </a:moveTo>
                  <a:lnTo>
                    <a:pt x="1096989" y="121244"/>
                  </a:lnTo>
                  <a:lnTo>
                    <a:pt x="1105932" y="110163"/>
                  </a:lnTo>
                  <a:lnTo>
                    <a:pt x="1317789" y="155278"/>
                  </a:lnTo>
                  <a:lnTo>
                    <a:pt x="1308442" y="166273"/>
                  </a:lnTo>
                  <a:close/>
                </a:path>
                <a:path w="5749290" h="713104">
                  <a:moveTo>
                    <a:pt x="2956924" y="517318"/>
                  </a:moveTo>
                  <a:lnTo>
                    <a:pt x="2944554" y="514684"/>
                  </a:lnTo>
                  <a:lnTo>
                    <a:pt x="2953131" y="503526"/>
                  </a:lnTo>
                  <a:lnTo>
                    <a:pt x="2956924" y="517318"/>
                  </a:lnTo>
                  <a:close/>
                </a:path>
                <a:path w="5749290" h="713104">
                  <a:moveTo>
                    <a:pt x="3079270" y="543372"/>
                  </a:moveTo>
                  <a:lnTo>
                    <a:pt x="2992908" y="524981"/>
                  </a:lnTo>
                  <a:lnTo>
                    <a:pt x="3006068" y="514798"/>
                  </a:lnTo>
                  <a:lnTo>
                    <a:pt x="3078655" y="530256"/>
                  </a:lnTo>
                  <a:lnTo>
                    <a:pt x="3079270" y="543372"/>
                  </a:lnTo>
                  <a:close/>
                </a:path>
                <a:path w="5749290" h="713104">
                  <a:moveTo>
                    <a:pt x="3384218" y="608311"/>
                  </a:moveTo>
                  <a:lnTo>
                    <a:pt x="3079270" y="543372"/>
                  </a:lnTo>
                  <a:lnTo>
                    <a:pt x="3091952" y="533088"/>
                  </a:lnTo>
                  <a:lnTo>
                    <a:pt x="3400376" y="598767"/>
                  </a:lnTo>
                  <a:lnTo>
                    <a:pt x="3384218" y="608311"/>
                  </a:lnTo>
                  <a:close/>
                </a:path>
                <a:path w="5749290" h="713104">
                  <a:moveTo>
                    <a:pt x="3394462" y="607929"/>
                  </a:moveTo>
                  <a:lnTo>
                    <a:pt x="3400376" y="598767"/>
                  </a:lnTo>
                  <a:lnTo>
                    <a:pt x="3420955" y="603149"/>
                  </a:lnTo>
                  <a:lnTo>
                    <a:pt x="3394462" y="607929"/>
                  </a:lnTo>
                  <a:close/>
                </a:path>
                <a:path w="5749290" h="713104">
                  <a:moveTo>
                    <a:pt x="3448952" y="622096"/>
                  </a:moveTo>
                  <a:lnTo>
                    <a:pt x="3431916" y="618468"/>
                  </a:lnTo>
                  <a:lnTo>
                    <a:pt x="3443557" y="607962"/>
                  </a:lnTo>
                  <a:lnTo>
                    <a:pt x="3470095" y="613614"/>
                  </a:lnTo>
                  <a:lnTo>
                    <a:pt x="3448952" y="622096"/>
                  </a:lnTo>
                  <a:close/>
                </a:path>
                <a:path w="5749290" h="713104">
                  <a:moveTo>
                    <a:pt x="3393008" y="610182"/>
                  </a:moveTo>
                  <a:lnTo>
                    <a:pt x="3387948" y="609105"/>
                  </a:lnTo>
                  <a:lnTo>
                    <a:pt x="3394462" y="607929"/>
                  </a:lnTo>
                  <a:lnTo>
                    <a:pt x="3393008" y="610182"/>
                  </a:lnTo>
                  <a:close/>
                </a:path>
                <a:path w="5749290" h="713104">
                  <a:moveTo>
                    <a:pt x="960753" y="105217"/>
                  </a:moveTo>
                  <a:lnTo>
                    <a:pt x="945010" y="101864"/>
                  </a:lnTo>
                  <a:lnTo>
                    <a:pt x="957044" y="91442"/>
                  </a:lnTo>
                  <a:lnTo>
                    <a:pt x="960753" y="105217"/>
                  </a:lnTo>
                  <a:close/>
                </a:path>
                <a:path w="5749290" h="713104">
                  <a:moveTo>
                    <a:pt x="990265" y="100372"/>
                  </a:moveTo>
                  <a:lnTo>
                    <a:pt x="990386" y="98542"/>
                  </a:lnTo>
                  <a:lnTo>
                    <a:pt x="992185" y="98926"/>
                  </a:lnTo>
                  <a:lnTo>
                    <a:pt x="990265" y="100372"/>
                  </a:lnTo>
                  <a:close/>
                </a:path>
                <a:path w="5749290" h="713104">
                  <a:moveTo>
                    <a:pt x="1244483" y="165637"/>
                  </a:moveTo>
                  <a:lnTo>
                    <a:pt x="1037641" y="121590"/>
                  </a:lnTo>
                  <a:lnTo>
                    <a:pt x="1054483" y="112192"/>
                  </a:lnTo>
                  <a:lnTo>
                    <a:pt x="1271035" y="158307"/>
                  </a:lnTo>
                  <a:lnTo>
                    <a:pt x="1244483" y="165637"/>
                  </a:lnTo>
                  <a:close/>
                </a:path>
                <a:path w="5749290" h="713104">
                  <a:moveTo>
                    <a:pt x="1290008" y="175332"/>
                  </a:moveTo>
                  <a:lnTo>
                    <a:pt x="1298051" y="164060"/>
                  </a:lnTo>
                  <a:lnTo>
                    <a:pt x="1303238" y="165164"/>
                  </a:lnTo>
                  <a:lnTo>
                    <a:pt x="1290008" y="175332"/>
                  </a:lnTo>
                  <a:close/>
                </a:path>
                <a:path w="5749290" h="713104">
                  <a:moveTo>
                    <a:pt x="2889507" y="515946"/>
                  </a:moveTo>
                  <a:lnTo>
                    <a:pt x="2887708" y="515563"/>
                  </a:lnTo>
                  <a:lnTo>
                    <a:pt x="2883156" y="501609"/>
                  </a:lnTo>
                  <a:lnTo>
                    <a:pt x="2888553" y="502759"/>
                  </a:lnTo>
                  <a:lnTo>
                    <a:pt x="2889507" y="515946"/>
                  </a:lnTo>
                  <a:close/>
                </a:path>
                <a:path w="5749290" h="713104">
                  <a:moveTo>
                    <a:pt x="2945283" y="527824"/>
                  </a:moveTo>
                  <a:lnTo>
                    <a:pt x="2911997" y="520736"/>
                  </a:lnTo>
                  <a:lnTo>
                    <a:pt x="2922064" y="509895"/>
                  </a:lnTo>
                  <a:lnTo>
                    <a:pt x="2944330" y="514636"/>
                  </a:lnTo>
                  <a:lnTo>
                    <a:pt x="2945283" y="527824"/>
                  </a:lnTo>
                  <a:close/>
                </a:path>
                <a:path w="5749290" h="713104">
                  <a:moveTo>
                    <a:pt x="2966873" y="532422"/>
                  </a:moveTo>
                  <a:lnTo>
                    <a:pt x="2965383" y="532104"/>
                  </a:lnTo>
                  <a:lnTo>
                    <a:pt x="2968350" y="521606"/>
                  </a:lnTo>
                  <a:lnTo>
                    <a:pt x="2968844" y="519856"/>
                  </a:lnTo>
                  <a:lnTo>
                    <a:pt x="2973117" y="520766"/>
                  </a:lnTo>
                  <a:lnTo>
                    <a:pt x="2966873" y="532422"/>
                  </a:lnTo>
                  <a:close/>
                </a:path>
                <a:path w="5749290" h="713104">
                  <a:moveTo>
                    <a:pt x="3337758" y="611402"/>
                  </a:moveTo>
                  <a:lnTo>
                    <a:pt x="2966873" y="532422"/>
                  </a:lnTo>
                  <a:lnTo>
                    <a:pt x="2981045" y="522455"/>
                  </a:lnTo>
                  <a:lnTo>
                    <a:pt x="3357023" y="602520"/>
                  </a:lnTo>
                  <a:lnTo>
                    <a:pt x="3337758" y="611402"/>
                  </a:lnTo>
                  <a:close/>
                </a:path>
                <a:path w="5749290" h="713104">
                  <a:moveTo>
                    <a:pt x="3368097" y="617862"/>
                  </a:moveTo>
                  <a:lnTo>
                    <a:pt x="3373441" y="606016"/>
                  </a:lnTo>
                  <a:lnTo>
                    <a:pt x="3387948" y="609105"/>
                  </a:lnTo>
                  <a:lnTo>
                    <a:pt x="3368097" y="617862"/>
                  </a:lnTo>
                  <a:close/>
                </a:path>
                <a:path w="5749290" h="713104">
                  <a:moveTo>
                    <a:pt x="989540" y="111347"/>
                  </a:moveTo>
                  <a:lnTo>
                    <a:pt x="978745" y="109048"/>
                  </a:lnTo>
                  <a:lnTo>
                    <a:pt x="990265" y="100372"/>
                  </a:lnTo>
                  <a:lnTo>
                    <a:pt x="989540" y="111347"/>
                  </a:lnTo>
                  <a:close/>
                </a:path>
                <a:path w="5749290" h="713104">
                  <a:moveTo>
                    <a:pt x="954509" y="116872"/>
                  </a:moveTo>
                  <a:lnTo>
                    <a:pt x="922573" y="110071"/>
                  </a:lnTo>
                  <a:lnTo>
                    <a:pt x="926568" y="97937"/>
                  </a:lnTo>
                  <a:lnTo>
                    <a:pt x="966150" y="106366"/>
                  </a:lnTo>
                  <a:lnTo>
                    <a:pt x="954509" y="116872"/>
                  </a:lnTo>
                  <a:close/>
                </a:path>
                <a:path w="5749290" h="713104">
                  <a:moveTo>
                    <a:pt x="1185256" y="176609"/>
                  </a:moveTo>
                  <a:lnTo>
                    <a:pt x="1183009" y="165531"/>
                  </a:lnTo>
                  <a:lnTo>
                    <a:pt x="959063" y="117842"/>
                  </a:lnTo>
                  <a:lnTo>
                    <a:pt x="966150" y="106366"/>
                  </a:lnTo>
                  <a:lnTo>
                    <a:pt x="1238506" y="164364"/>
                  </a:lnTo>
                  <a:lnTo>
                    <a:pt x="1206989" y="170638"/>
                  </a:lnTo>
                  <a:lnTo>
                    <a:pt x="1185256" y="176609"/>
                  </a:lnTo>
                  <a:close/>
                </a:path>
                <a:path w="5749290" h="713104">
                  <a:moveTo>
                    <a:pt x="2834685" y="517257"/>
                  </a:moveTo>
                  <a:lnTo>
                    <a:pt x="2841294" y="505679"/>
                  </a:lnTo>
                  <a:lnTo>
                    <a:pt x="2842728" y="505985"/>
                  </a:lnTo>
                  <a:lnTo>
                    <a:pt x="2834685" y="517257"/>
                  </a:lnTo>
                  <a:close/>
                </a:path>
                <a:path w="5749290" h="713104">
                  <a:moveTo>
                    <a:pt x="2830240" y="529295"/>
                  </a:moveTo>
                  <a:lnTo>
                    <a:pt x="2827542" y="528720"/>
                  </a:lnTo>
                  <a:lnTo>
                    <a:pt x="2837608" y="517879"/>
                  </a:lnTo>
                  <a:lnTo>
                    <a:pt x="2846326" y="506751"/>
                  </a:lnTo>
                  <a:lnTo>
                    <a:pt x="2854732" y="508541"/>
                  </a:lnTo>
                  <a:lnTo>
                    <a:pt x="2845930" y="519651"/>
                  </a:lnTo>
                  <a:lnTo>
                    <a:pt x="2838396" y="518047"/>
                  </a:lnTo>
                  <a:lnTo>
                    <a:pt x="2830240" y="529295"/>
                  </a:lnTo>
                  <a:close/>
                </a:path>
                <a:path w="5749290" h="713104">
                  <a:moveTo>
                    <a:pt x="2874267" y="525686"/>
                  </a:moveTo>
                  <a:lnTo>
                    <a:pt x="2852902" y="521136"/>
                  </a:lnTo>
                  <a:lnTo>
                    <a:pt x="2864627" y="510648"/>
                  </a:lnTo>
                  <a:lnTo>
                    <a:pt x="2871515" y="512115"/>
                  </a:lnTo>
                  <a:lnTo>
                    <a:pt x="2874267" y="525686"/>
                  </a:lnTo>
                  <a:close/>
                </a:path>
                <a:path w="5749290" h="713104">
                  <a:moveTo>
                    <a:pt x="3283279" y="612785"/>
                  </a:moveTo>
                  <a:lnTo>
                    <a:pt x="2894059" y="529900"/>
                  </a:lnTo>
                  <a:lnTo>
                    <a:pt x="2893106" y="516713"/>
                  </a:lnTo>
                  <a:lnTo>
                    <a:pt x="3290056" y="601244"/>
                  </a:lnTo>
                  <a:lnTo>
                    <a:pt x="3283279" y="612785"/>
                  </a:lnTo>
                  <a:close/>
                </a:path>
                <a:path w="5749290" h="713104">
                  <a:moveTo>
                    <a:pt x="3309677" y="618407"/>
                  </a:moveTo>
                  <a:lnTo>
                    <a:pt x="3301442" y="603668"/>
                  </a:lnTo>
                  <a:lnTo>
                    <a:pt x="3333603" y="610517"/>
                  </a:lnTo>
                  <a:lnTo>
                    <a:pt x="3309677" y="618407"/>
                  </a:lnTo>
                  <a:close/>
                </a:path>
                <a:path w="5749290" h="713104">
                  <a:moveTo>
                    <a:pt x="970408" y="185181"/>
                  </a:moveTo>
                  <a:lnTo>
                    <a:pt x="775756" y="143730"/>
                  </a:lnTo>
                  <a:lnTo>
                    <a:pt x="785598" y="132841"/>
                  </a:lnTo>
                  <a:lnTo>
                    <a:pt x="803199" y="123605"/>
                  </a:lnTo>
                  <a:lnTo>
                    <a:pt x="826873" y="115661"/>
                  </a:lnTo>
                  <a:lnTo>
                    <a:pt x="853245" y="108292"/>
                  </a:lnTo>
                  <a:lnTo>
                    <a:pt x="878942" y="100780"/>
                  </a:lnTo>
                  <a:lnTo>
                    <a:pt x="884169" y="114878"/>
                  </a:lnTo>
                  <a:lnTo>
                    <a:pt x="912731" y="120960"/>
                  </a:lnTo>
                  <a:lnTo>
                    <a:pt x="924030" y="136351"/>
                  </a:lnTo>
                  <a:lnTo>
                    <a:pt x="1028384" y="158573"/>
                  </a:lnTo>
                  <a:lnTo>
                    <a:pt x="1023940" y="170611"/>
                  </a:lnTo>
                  <a:lnTo>
                    <a:pt x="998751" y="165247"/>
                  </a:lnTo>
                  <a:lnTo>
                    <a:pt x="992507" y="176903"/>
                  </a:lnTo>
                  <a:lnTo>
                    <a:pt x="976483" y="173490"/>
                  </a:lnTo>
                  <a:lnTo>
                    <a:pt x="970408" y="185181"/>
                  </a:lnTo>
                  <a:close/>
                </a:path>
                <a:path w="5749290" h="713104">
                  <a:moveTo>
                    <a:pt x="1150056" y="184483"/>
                  </a:moveTo>
                  <a:lnTo>
                    <a:pt x="925829" y="136734"/>
                  </a:lnTo>
                  <a:lnTo>
                    <a:pt x="938316" y="113424"/>
                  </a:lnTo>
                  <a:lnTo>
                    <a:pt x="1178511" y="164573"/>
                  </a:lnTo>
                  <a:lnTo>
                    <a:pt x="1171368" y="176037"/>
                  </a:lnTo>
                  <a:lnTo>
                    <a:pt x="1160573" y="173738"/>
                  </a:lnTo>
                  <a:lnTo>
                    <a:pt x="1150056" y="184483"/>
                  </a:lnTo>
                  <a:close/>
                </a:path>
                <a:path w="5749290" h="713104">
                  <a:moveTo>
                    <a:pt x="2631118" y="486892"/>
                  </a:moveTo>
                  <a:lnTo>
                    <a:pt x="2616134" y="483701"/>
                  </a:lnTo>
                  <a:lnTo>
                    <a:pt x="2625976" y="472812"/>
                  </a:lnTo>
                  <a:lnTo>
                    <a:pt x="2630249" y="473722"/>
                  </a:lnTo>
                  <a:lnTo>
                    <a:pt x="2631118" y="486892"/>
                  </a:lnTo>
                  <a:close/>
                </a:path>
                <a:path w="5749290" h="713104">
                  <a:moveTo>
                    <a:pt x="2651216" y="504156"/>
                  </a:moveTo>
                  <a:lnTo>
                    <a:pt x="2643879" y="502594"/>
                  </a:lnTo>
                  <a:lnTo>
                    <a:pt x="2649194" y="490741"/>
                  </a:lnTo>
                  <a:lnTo>
                    <a:pt x="2652877" y="491525"/>
                  </a:lnTo>
                  <a:lnTo>
                    <a:pt x="2652964" y="478559"/>
                  </a:lnTo>
                  <a:lnTo>
                    <a:pt x="2656616" y="492322"/>
                  </a:lnTo>
                  <a:lnTo>
                    <a:pt x="2651216" y="504156"/>
                  </a:lnTo>
                  <a:close/>
                </a:path>
                <a:path w="5749290" h="713104">
                  <a:moveTo>
                    <a:pt x="2808650" y="524697"/>
                  </a:moveTo>
                  <a:lnTo>
                    <a:pt x="2678460" y="496973"/>
                  </a:lnTo>
                  <a:lnTo>
                    <a:pt x="2676354" y="483540"/>
                  </a:lnTo>
                  <a:lnTo>
                    <a:pt x="2804126" y="510749"/>
                  </a:lnTo>
                  <a:lnTo>
                    <a:pt x="2808650" y="524697"/>
                  </a:lnTo>
                  <a:close/>
                </a:path>
                <a:path w="5749290" h="713104">
                  <a:moveTo>
                    <a:pt x="3192107" y="606355"/>
                  </a:moveTo>
                  <a:lnTo>
                    <a:pt x="2830240" y="529295"/>
                  </a:lnTo>
                  <a:lnTo>
                    <a:pt x="2842809" y="518987"/>
                  </a:lnTo>
                  <a:lnTo>
                    <a:pt x="3202146" y="595508"/>
                  </a:lnTo>
                  <a:lnTo>
                    <a:pt x="3192107" y="606355"/>
                  </a:lnTo>
                  <a:close/>
                </a:path>
                <a:path w="5749290" h="713104">
                  <a:moveTo>
                    <a:pt x="3217746" y="611815"/>
                  </a:moveTo>
                  <a:lnTo>
                    <a:pt x="3210411" y="597268"/>
                  </a:lnTo>
                  <a:lnTo>
                    <a:pt x="3231383" y="601734"/>
                  </a:lnTo>
                  <a:lnTo>
                    <a:pt x="3217746" y="611815"/>
                  </a:lnTo>
                  <a:close/>
                </a:path>
                <a:path w="5749290" h="713104">
                  <a:moveTo>
                    <a:pt x="3249850" y="618651"/>
                  </a:moveTo>
                  <a:lnTo>
                    <a:pt x="3242260" y="617035"/>
                  </a:lnTo>
                  <a:lnTo>
                    <a:pt x="3246704" y="604997"/>
                  </a:lnTo>
                  <a:lnTo>
                    <a:pt x="3258399" y="607487"/>
                  </a:lnTo>
                  <a:lnTo>
                    <a:pt x="3249850" y="618651"/>
                  </a:lnTo>
                  <a:close/>
                </a:path>
                <a:path w="5749290" h="713104">
                  <a:moveTo>
                    <a:pt x="1185761" y="179102"/>
                  </a:moveTo>
                  <a:lnTo>
                    <a:pt x="1180364" y="177953"/>
                  </a:lnTo>
                  <a:lnTo>
                    <a:pt x="1185256" y="176609"/>
                  </a:lnTo>
                  <a:lnTo>
                    <a:pt x="1185761" y="179102"/>
                  </a:lnTo>
                  <a:close/>
                </a:path>
                <a:path w="5749290" h="713104">
                  <a:moveTo>
                    <a:pt x="1163325" y="187309"/>
                  </a:moveTo>
                  <a:lnTo>
                    <a:pt x="1169569" y="175654"/>
                  </a:lnTo>
                  <a:lnTo>
                    <a:pt x="1172633" y="176306"/>
                  </a:lnTo>
                  <a:lnTo>
                    <a:pt x="1163325" y="187309"/>
                  </a:lnTo>
                  <a:close/>
                </a:path>
                <a:path w="5749290" h="713104">
                  <a:moveTo>
                    <a:pt x="2654025" y="517739"/>
                  </a:moveTo>
                  <a:lnTo>
                    <a:pt x="2531679" y="491686"/>
                  </a:lnTo>
                  <a:lnTo>
                    <a:pt x="2543432" y="481204"/>
                  </a:lnTo>
                  <a:lnTo>
                    <a:pt x="2559909" y="471728"/>
                  </a:lnTo>
                  <a:lnTo>
                    <a:pt x="2600841" y="480444"/>
                  </a:lnTo>
                  <a:lnTo>
                    <a:pt x="2606854" y="494710"/>
                  </a:lnTo>
                  <a:lnTo>
                    <a:pt x="2656670" y="505318"/>
                  </a:lnTo>
                  <a:lnTo>
                    <a:pt x="2654025" y="517739"/>
                  </a:lnTo>
                  <a:close/>
                </a:path>
                <a:path w="5749290" h="713104">
                  <a:moveTo>
                    <a:pt x="2630881" y="499826"/>
                  </a:moveTo>
                  <a:lnTo>
                    <a:pt x="2606854" y="494710"/>
                  </a:lnTo>
                  <a:lnTo>
                    <a:pt x="2621532" y="484850"/>
                  </a:lnTo>
                  <a:lnTo>
                    <a:pt x="2628728" y="486383"/>
                  </a:lnTo>
                  <a:lnTo>
                    <a:pt x="2630881" y="499826"/>
                  </a:lnTo>
                  <a:close/>
                </a:path>
                <a:path w="5749290" h="713104">
                  <a:moveTo>
                    <a:pt x="3038213" y="599552"/>
                  </a:moveTo>
                  <a:lnTo>
                    <a:pt x="2657623" y="518506"/>
                  </a:lnTo>
                  <a:lnTo>
                    <a:pt x="2667465" y="507617"/>
                  </a:lnTo>
                  <a:lnTo>
                    <a:pt x="2670420" y="495261"/>
                  </a:lnTo>
                  <a:lnTo>
                    <a:pt x="3139705" y="595196"/>
                  </a:lnTo>
                  <a:lnTo>
                    <a:pt x="3137716" y="607757"/>
                  </a:lnTo>
                  <a:lnTo>
                    <a:pt x="3063292" y="591908"/>
                  </a:lnTo>
                  <a:lnTo>
                    <a:pt x="3064168" y="594021"/>
                  </a:lnTo>
                  <a:lnTo>
                    <a:pt x="3038213" y="599552"/>
                  </a:lnTo>
                  <a:close/>
                </a:path>
                <a:path w="5749290" h="713104">
                  <a:moveTo>
                    <a:pt x="1109206" y="188769"/>
                  </a:moveTo>
                  <a:lnTo>
                    <a:pt x="1034735" y="172910"/>
                  </a:lnTo>
                  <a:lnTo>
                    <a:pt x="1048176" y="162788"/>
                  </a:lnTo>
                  <a:lnTo>
                    <a:pt x="1145333" y="183477"/>
                  </a:lnTo>
                  <a:lnTo>
                    <a:pt x="1109206" y="188769"/>
                  </a:lnTo>
                  <a:close/>
                </a:path>
                <a:path w="5749290" h="713104">
                  <a:moveTo>
                    <a:pt x="2936555" y="590889"/>
                  </a:moveTo>
                  <a:lnTo>
                    <a:pt x="2467270" y="490954"/>
                  </a:lnTo>
                  <a:lnTo>
                    <a:pt x="2489172" y="482634"/>
                  </a:lnTo>
                  <a:lnTo>
                    <a:pt x="2512086" y="474529"/>
                  </a:lnTo>
                  <a:lnTo>
                    <a:pt x="2527127" y="477731"/>
                  </a:lnTo>
                  <a:lnTo>
                    <a:pt x="2528080" y="490919"/>
                  </a:lnTo>
                  <a:lnTo>
                    <a:pt x="2944429" y="579581"/>
                  </a:lnTo>
                  <a:lnTo>
                    <a:pt x="2936555" y="590889"/>
                  </a:lnTo>
                  <a:close/>
                </a:path>
                <a:path w="5749290" h="713104">
                  <a:moveTo>
                    <a:pt x="3064168" y="594021"/>
                  </a:moveTo>
                  <a:lnTo>
                    <a:pt x="3063292" y="591908"/>
                  </a:lnTo>
                  <a:lnTo>
                    <a:pt x="3068690" y="593058"/>
                  </a:lnTo>
                  <a:lnTo>
                    <a:pt x="3064168" y="594021"/>
                  </a:lnTo>
                  <a:close/>
                </a:path>
                <a:path w="5749290" h="713104">
                  <a:moveTo>
                    <a:pt x="3069193" y="606150"/>
                  </a:moveTo>
                  <a:lnTo>
                    <a:pt x="3064168" y="594021"/>
                  </a:lnTo>
                  <a:lnTo>
                    <a:pt x="3068690" y="593058"/>
                  </a:lnTo>
                  <a:lnTo>
                    <a:pt x="3081734" y="595836"/>
                  </a:lnTo>
                  <a:lnTo>
                    <a:pt x="3069193" y="606150"/>
                  </a:lnTo>
                  <a:close/>
                </a:path>
                <a:path w="5749290" h="713104">
                  <a:moveTo>
                    <a:pt x="782000" y="132075"/>
                  </a:moveTo>
                  <a:lnTo>
                    <a:pt x="769096" y="129327"/>
                  </a:lnTo>
                  <a:lnTo>
                    <a:pt x="786444" y="120037"/>
                  </a:lnTo>
                  <a:lnTo>
                    <a:pt x="782000" y="132075"/>
                  </a:lnTo>
                  <a:close/>
                </a:path>
                <a:path w="5749290" h="713104">
                  <a:moveTo>
                    <a:pt x="1037572" y="186499"/>
                  </a:moveTo>
                  <a:lnTo>
                    <a:pt x="992507" y="176903"/>
                  </a:lnTo>
                  <a:lnTo>
                    <a:pt x="998751" y="165247"/>
                  </a:lnTo>
                  <a:lnTo>
                    <a:pt x="1057380" y="177733"/>
                  </a:lnTo>
                  <a:lnTo>
                    <a:pt x="1037572" y="186499"/>
                  </a:lnTo>
                  <a:close/>
                </a:path>
                <a:path w="5749290" h="713104">
                  <a:moveTo>
                    <a:pt x="2437274" y="484567"/>
                  </a:moveTo>
                  <a:lnTo>
                    <a:pt x="2424679" y="481885"/>
                  </a:lnTo>
                  <a:lnTo>
                    <a:pt x="2438119" y="471762"/>
                  </a:lnTo>
                  <a:lnTo>
                    <a:pt x="2439919" y="472145"/>
                  </a:lnTo>
                  <a:lnTo>
                    <a:pt x="2437274" y="484567"/>
                  </a:lnTo>
                  <a:close/>
                </a:path>
                <a:path w="5749290" h="713104">
                  <a:moveTo>
                    <a:pt x="2449868" y="487249"/>
                  </a:moveTo>
                  <a:lnTo>
                    <a:pt x="2444470" y="486099"/>
                  </a:lnTo>
                  <a:lnTo>
                    <a:pt x="2448915" y="474061"/>
                  </a:lnTo>
                  <a:lnTo>
                    <a:pt x="2454312" y="475210"/>
                  </a:lnTo>
                  <a:lnTo>
                    <a:pt x="2449868" y="487249"/>
                  </a:lnTo>
                  <a:close/>
                </a:path>
                <a:path w="5749290" h="713104">
                  <a:moveTo>
                    <a:pt x="2950049" y="593763"/>
                  </a:moveTo>
                  <a:lnTo>
                    <a:pt x="2958092" y="582491"/>
                  </a:lnTo>
                  <a:lnTo>
                    <a:pt x="2980526" y="587268"/>
                  </a:lnTo>
                  <a:lnTo>
                    <a:pt x="2950049" y="593763"/>
                  </a:lnTo>
                  <a:close/>
                </a:path>
                <a:path w="5749290" h="713104">
                  <a:moveTo>
                    <a:pt x="937851" y="191233"/>
                  </a:moveTo>
                  <a:lnTo>
                    <a:pt x="728131" y="146573"/>
                  </a:lnTo>
                  <a:lnTo>
                    <a:pt x="736370" y="135343"/>
                  </a:lnTo>
                  <a:lnTo>
                    <a:pt x="752538" y="125801"/>
                  </a:lnTo>
                  <a:lnTo>
                    <a:pt x="774803" y="130542"/>
                  </a:lnTo>
                  <a:lnTo>
                    <a:pt x="775756" y="143730"/>
                  </a:lnTo>
                  <a:lnTo>
                    <a:pt x="949830" y="180799"/>
                  </a:lnTo>
                  <a:lnTo>
                    <a:pt x="937851" y="191233"/>
                  </a:lnTo>
                  <a:close/>
                </a:path>
                <a:path w="5749290" h="713104">
                  <a:moveTo>
                    <a:pt x="1002457" y="192006"/>
                  </a:moveTo>
                  <a:lnTo>
                    <a:pt x="996106" y="177669"/>
                  </a:lnTo>
                  <a:lnTo>
                    <a:pt x="1032933" y="185511"/>
                  </a:lnTo>
                  <a:lnTo>
                    <a:pt x="1002457" y="192006"/>
                  </a:lnTo>
                  <a:close/>
                </a:path>
                <a:path w="5749290" h="713104">
                  <a:moveTo>
                    <a:pt x="2347142" y="478358"/>
                  </a:moveTo>
                  <a:lnTo>
                    <a:pt x="2305760" y="469546"/>
                  </a:lnTo>
                  <a:lnTo>
                    <a:pt x="2329321" y="461578"/>
                  </a:lnTo>
                  <a:lnTo>
                    <a:pt x="2338963" y="463632"/>
                  </a:lnTo>
                  <a:lnTo>
                    <a:pt x="2347142" y="478358"/>
                  </a:lnTo>
                  <a:close/>
                </a:path>
                <a:path w="5749290" h="713104">
                  <a:moveTo>
                    <a:pt x="2767019" y="580756"/>
                  </a:moveTo>
                  <a:lnTo>
                    <a:pt x="2358215" y="493701"/>
                  </a:lnTo>
                  <a:lnTo>
                    <a:pt x="2375170" y="484326"/>
                  </a:lnTo>
                  <a:lnTo>
                    <a:pt x="2390269" y="474557"/>
                  </a:lnTo>
                  <a:lnTo>
                    <a:pt x="2932676" y="590063"/>
                  </a:lnTo>
                  <a:lnTo>
                    <a:pt x="2920416" y="600437"/>
                  </a:lnTo>
                  <a:lnTo>
                    <a:pt x="2799981" y="574790"/>
                  </a:lnTo>
                  <a:lnTo>
                    <a:pt x="2767019" y="580756"/>
                  </a:lnTo>
                  <a:close/>
                </a:path>
                <a:path w="5749290" h="713104">
                  <a:moveTo>
                    <a:pt x="809650" y="202887"/>
                  </a:moveTo>
                  <a:lnTo>
                    <a:pt x="593182" y="156790"/>
                  </a:lnTo>
                  <a:lnTo>
                    <a:pt x="633855" y="139396"/>
                  </a:lnTo>
                  <a:lnTo>
                    <a:pt x="672920" y="121831"/>
                  </a:lnTo>
                  <a:lnTo>
                    <a:pt x="721864" y="132254"/>
                  </a:lnTo>
                  <a:lnTo>
                    <a:pt x="728131" y="146573"/>
                  </a:lnTo>
                  <a:lnTo>
                    <a:pt x="884662" y="179906"/>
                  </a:lnTo>
                  <a:lnTo>
                    <a:pt x="865673" y="188762"/>
                  </a:lnTo>
                  <a:lnTo>
                    <a:pt x="828135" y="180768"/>
                  </a:lnTo>
                  <a:lnTo>
                    <a:pt x="817974" y="191675"/>
                  </a:lnTo>
                  <a:lnTo>
                    <a:pt x="814235" y="190878"/>
                  </a:lnTo>
                  <a:lnTo>
                    <a:pt x="809650" y="202887"/>
                  </a:lnTo>
                  <a:close/>
                </a:path>
                <a:path w="5749290" h="713104">
                  <a:moveTo>
                    <a:pt x="2749008" y="589820"/>
                  </a:moveTo>
                  <a:lnTo>
                    <a:pt x="2245960" y="482695"/>
                  </a:lnTo>
                  <a:lnTo>
                    <a:pt x="2267355" y="474352"/>
                  </a:lnTo>
                  <a:lnTo>
                    <a:pt x="2287543" y="465666"/>
                  </a:lnTo>
                  <a:lnTo>
                    <a:pt x="2356278" y="480303"/>
                  </a:lnTo>
                  <a:lnTo>
                    <a:pt x="2358215" y="493701"/>
                  </a:lnTo>
                  <a:lnTo>
                    <a:pt x="2750444" y="577226"/>
                  </a:lnTo>
                  <a:lnTo>
                    <a:pt x="2749008" y="589820"/>
                  </a:lnTo>
                  <a:close/>
                </a:path>
                <a:path w="5749290" h="713104">
                  <a:moveTo>
                    <a:pt x="882724" y="192393"/>
                  </a:moveTo>
                  <a:lnTo>
                    <a:pt x="877259" y="191229"/>
                  </a:lnTo>
                  <a:lnTo>
                    <a:pt x="884662" y="179906"/>
                  </a:lnTo>
                  <a:lnTo>
                    <a:pt x="887677" y="180549"/>
                  </a:lnTo>
                  <a:lnTo>
                    <a:pt x="882724" y="192393"/>
                  </a:lnTo>
                  <a:close/>
                </a:path>
                <a:path w="5749290" h="713104">
                  <a:moveTo>
                    <a:pt x="898440" y="195740"/>
                  </a:moveTo>
                  <a:lnTo>
                    <a:pt x="898192" y="195687"/>
                  </a:lnTo>
                  <a:lnTo>
                    <a:pt x="895457" y="182205"/>
                  </a:lnTo>
                  <a:lnTo>
                    <a:pt x="933184" y="190239"/>
                  </a:lnTo>
                  <a:lnTo>
                    <a:pt x="898440" y="195740"/>
                  </a:lnTo>
                  <a:close/>
                </a:path>
                <a:path w="5749290" h="713104">
                  <a:moveTo>
                    <a:pt x="2760411" y="592248"/>
                  </a:moveTo>
                  <a:lnTo>
                    <a:pt x="2755007" y="591097"/>
                  </a:lnTo>
                  <a:lnTo>
                    <a:pt x="2756741" y="578567"/>
                  </a:lnTo>
                  <a:lnTo>
                    <a:pt x="2763038" y="579908"/>
                  </a:lnTo>
                  <a:lnTo>
                    <a:pt x="2760411" y="592248"/>
                  </a:lnTo>
                  <a:close/>
                </a:path>
                <a:path w="5749290" h="713104">
                  <a:moveTo>
                    <a:pt x="850528" y="198607"/>
                  </a:moveTo>
                  <a:lnTo>
                    <a:pt x="836191" y="195554"/>
                  </a:lnTo>
                  <a:lnTo>
                    <a:pt x="842475" y="183822"/>
                  </a:lnTo>
                  <a:lnTo>
                    <a:pt x="859133" y="187369"/>
                  </a:lnTo>
                  <a:lnTo>
                    <a:pt x="850528" y="198607"/>
                  </a:lnTo>
                  <a:close/>
                </a:path>
                <a:path w="5749290" h="713104">
                  <a:moveTo>
                    <a:pt x="2567985" y="577326"/>
                  </a:moveTo>
                  <a:lnTo>
                    <a:pt x="2572430" y="565287"/>
                  </a:lnTo>
                  <a:lnTo>
                    <a:pt x="2155012" y="476398"/>
                  </a:lnTo>
                  <a:lnTo>
                    <a:pt x="2159486" y="464280"/>
                  </a:lnTo>
                  <a:lnTo>
                    <a:pt x="2596817" y="557411"/>
                  </a:lnTo>
                  <a:lnTo>
                    <a:pt x="2573554" y="565527"/>
                  </a:lnTo>
                  <a:lnTo>
                    <a:pt x="2567985" y="577326"/>
                  </a:lnTo>
                  <a:close/>
                </a:path>
                <a:path w="5749290" h="713104">
                  <a:moveTo>
                    <a:pt x="2614542" y="574255"/>
                  </a:moveTo>
                  <a:lnTo>
                    <a:pt x="2597871" y="570705"/>
                  </a:lnTo>
                  <a:lnTo>
                    <a:pt x="2596657" y="557376"/>
                  </a:lnTo>
                  <a:lnTo>
                    <a:pt x="2633221" y="565163"/>
                  </a:lnTo>
                  <a:lnTo>
                    <a:pt x="2614542" y="574255"/>
                  </a:lnTo>
                  <a:close/>
                </a:path>
                <a:path w="5749290" h="713104">
                  <a:moveTo>
                    <a:pt x="2083997" y="474260"/>
                  </a:moveTo>
                  <a:lnTo>
                    <a:pt x="2078599" y="473111"/>
                  </a:lnTo>
                  <a:lnTo>
                    <a:pt x="2090240" y="462605"/>
                  </a:lnTo>
                  <a:lnTo>
                    <a:pt x="2083997" y="474260"/>
                  </a:lnTo>
                  <a:close/>
                </a:path>
                <a:path w="5749290" h="713104">
                  <a:moveTo>
                    <a:pt x="2131535" y="484383"/>
                  </a:moveTo>
                  <a:lnTo>
                    <a:pt x="2101989" y="478091"/>
                  </a:lnTo>
                  <a:lnTo>
                    <a:pt x="2102835" y="465287"/>
                  </a:lnTo>
                  <a:lnTo>
                    <a:pt x="2131622" y="471417"/>
                  </a:lnTo>
                  <a:lnTo>
                    <a:pt x="2131535" y="484383"/>
                  </a:lnTo>
                  <a:close/>
                </a:path>
                <a:path w="5749290" h="713104">
                  <a:moveTo>
                    <a:pt x="2465430" y="555487"/>
                  </a:moveTo>
                  <a:lnTo>
                    <a:pt x="2135949" y="485323"/>
                  </a:lnTo>
                  <a:lnTo>
                    <a:pt x="2144020" y="474057"/>
                  </a:lnTo>
                  <a:lnTo>
                    <a:pt x="2473473" y="544215"/>
                  </a:lnTo>
                  <a:lnTo>
                    <a:pt x="2465430" y="555487"/>
                  </a:lnTo>
                  <a:close/>
                </a:path>
                <a:path w="5749290" h="713104">
                  <a:moveTo>
                    <a:pt x="2562115" y="576076"/>
                  </a:moveTo>
                  <a:lnTo>
                    <a:pt x="2478025" y="558169"/>
                  </a:lnTo>
                  <a:lnTo>
                    <a:pt x="2473473" y="544215"/>
                  </a:lnTo>
                  <a:lnTo>
                    <a:pt x="2572430" y="565287"/>
                  </a:lnTo>
                  <a:lnTo>
                    <a:pt x="2562115" y="576076"/>
                  </a:lnTo>
                  <a:close/>
                </a:path>
                <a:path w="5749290" h="713104">
                  <a:moveTo>
                    <a:pt x="571382" y="217071"/>
                  </a:moveTo>
                  <a:lnTo>
                    <a:pt x="320139" y="163569"/>
                  </a:lnTo>
                  <a:lnTo>
                    <a:pt x="556467" y="148971"/>
                  </a:lnTo>
                  <a:lnTo>
                    <a:pt x="691548" y="177737"/>
                  </a:lnTo>
                  <a:lnTo>
                    <a:pt x="682423" y="188779"/>
                  </a:lnTo>
                  <a:lnTo>
                    <a:pt x="634786" y="178634"/>
                  </a:lnTo>
                  <a:lnTo>
                    <a:pt x="632141" y="191056"/>
                  </a:lnTo>
                  <a:lnTo>
                    <a:pt x="635493" y="204754"/>
                  </a:lnTo>
                  <a:lnTo>
                    <a:pt x="618167" y="201065"/>
                  </a:lnTo>
                  <a:lnTo>
                    <a:pt x="597389" y="209625"/>
                  </a:lnTo>
                  <a:lnTo>
                    <a:pt x="579593" y="205835"/>
                  </a:lnTo>
                  <a:lnTo>
                    <a:pt x="571382" y="217071"/>
                  </a:lnTo>
                  <a:close/>
                </a:path>
                <a:path w="5749290" h="713104">
                  <a:moveTo>
                    <a:pt x="735823" y="200150"/>
                  </a:moveTo>
                  <a:lnTo>
                    <a:pt x="698658" y="192236"/>
                  </a:lnTo>
                  <a:lnTo>
                    <a:pt x="704002" y="180389"/>
                  </a:lnTo>
                  <a:lnTo>
                    <a:pt x="739481" y="187944"/>
                  </a:lnTo>
                  <a:lnTo>
                    <a:pt x="735823" y="200150"/>
                  </a:lnTo>
                  <a:close/>
                </a:path>
                <a:path w="5749290" h="713104">
                  <a:moveTo>
                    <a:pt x="2452440" y="565705"/>
                  </a:moveTo>
                  <a:lnTo>
                    <a:pt x="2050540" y="480120"/>
                  </a:lnTo>
                  <a:lnTo>
                    <a:pt x="2077334" y="472841"/>
                  </a:lnTo>
                  <a:lnTo>
                    <a:pt x="2462957" y="554960"/>
                  </a:lnTo>
                  <a:lnTo>
                    <a:pt x="2452440" y="565705"/>
                  </a:lnTo>
                  <a:close/>
                </a:path>
                <a:path w="5749290" h="713104">
                  <a:moveTo>
                    <a:pt x="646535" y="194121"/>
                  </a:moveTo>
                  <a:lnTo>
                    <a:pt x="650979" y="182083"/>
                  </a:lnTo>
                  <a:lnTo>
                    <a:pt x="658176" y="183615"/>
                  </a:lnTo>
                  <a:lnTo>
                    <a:pt x="646535" y="194121"/>
                  </a:lnTo>
                  <a:close/>
                </a:path>
                <a:path w="5749290" h="713104">
                  <a:moveTo>
                    <a:pt x="658725" y="190799"/>
                  </a:moveTo>
                  <a:lnTo>
                    <a:pt x="658176" y="183615"/>
                  </a:lnTo>
                  <a:lnTo>
                    <a:pt x="673284" y="186832"/>
                  </a:lnTo>
                  <a:lnTo>
                    <a:pt x="658725" y="190799"/>
                  </a:lnTo>
                  <a:close/>
                </a:path>
                <a:path w="5749290" h="713104">
                  <a:moveTo>
                    <a:pt x="734696" y="212895"/>
                  </a:moveTo>
                  <a:lnTo>
                    <a:pt x="687917" y="202933"/>
                  </a:lnTo>
                  <a:lnTo>
                    <a:pt x="683140" y="188931"/>
                  </a:lnTo>
                  <a:lnTo>
                    <a:pt x="738859" y="200797"/>
                  </a:lnTo>
                  <a:lnTo>
                    <a:pt x="734696" y="212895"/>
                  </a:lnTo>
                  <a:close/>
                </a:path>
                <a:path w="5749290" h="713104">
                  <a:moveTo>
                    <a:pt x="1936569" y="468835"/>
                  </a:moveTo>
                  <a:lnTo>
                    <a:pt x="1932999" y="468074"/>
                  </a:lnTo>
                  <a:lnTo>
                    <a:pt x="1942812" y="457179"/>
                  </a:lnTo>
                  <a:lnTo>
                    <a:pt x="1936569" y="468835"/>
                  </a:lnTo>
                  <a:close/>
                </a:path>
                <a:path w="5749290" h="713104">
                  <a:moveTo>
                    <a:pt x="1988446" y="479882"/>
                  </a:moveTo>
                  <a:lnTo>
                    <a:pt x="1936569" y="468835"/>
                  </a:lnTo>
                  <a:lnTo>
                    <a:pt x="1953411" y="459436"/>
                  </a:lnTo>
                  <a:lnTo>
                    <a:pt x="1989592" y="467141"/>
                  </a:lnTo>
                  <a:lnTo>
                    <a:pt x="1988446" y="479882"/>
                  </a:lnTo>
                  <a:close/>
                </a:path>
                <a:path w="5749290" h="713104">
                  <a:moveTo>
                    <a:pt x="2399501" y="567416"/>
                  </a:moveTo>
                  <a:lnTo>
                    <a:pt x="1988746" y="479946"/>
                  </a:lnTo>
                  <a:lnTo>
                    <a:pt x="1996789" y="468674"/>
                  </a:lnTo>
                  <a:lnTo>
                    <a:pt x="2403187" y="555217"/>
                  </a:lnTo>
                  <a:lnTo>
                    <a:pt x="2399501" y="567416"/>
                  </a:lnTo>
                  <a:close/>
                </a:path>
                <a:path w="5749290" h="713104">
                  <a:moveTo>
                    <a:pt x="2413361" y="570368"/>
                  </a:moveTo>
                  <a:lnTo>
                    <a:pt x="2417580" y="558282"/>
                  </a:lnTo>
                  <a:lnTo>
                    <a:pt x="2429725" y="560868"/>
                  </a:lnTo>
                  <a:lnTo>
                    <a:pt x="2413361" y="570368"/>
                  </a:lnTo>
                  <a:close/>
                </a:path>
                <a:path w="5749290" h="713104">
                  <a:moveTo>
                    <a:pt x="659185" y="196815"/>
                  </a:moveTo>
                  <a:lnTo>
                    <a:pt x="646535" y="194121"/>
                  </a:lnTo>
                  <a:lnTo>
                    <a:pt x="658725" y="190799"/>
                  </a:lnTo>
                  <a:lnTo>
                    <a:pt x="659185" y="196815"/>
                  </a:lnTo>
                  <a:close/>
                </a:path>
                <a:path w="5749290" h="713104">
                  <a:moveTo>
                    <a:pt x="687521" y="215834"/>
                  </a:moveTo>
                  <a:lnTo>
                    <a:pt x="661882" y="210374"/>
                  </a:lnTo>
                  <a:lnTo>
                    <a:pt x="671724" y="199485"/>
                  </a:lnTo>
                  <a:lnTo>
                    <a:pt x="716254" y="208968"/>
                  </a:lnTo>
                  <a:lnTo>
                    <a:pt x="687521" y="215834"/>
                  </a:lnTo>
                  <a:close/>
                </a:path>
                <a:path w="5749290" h="713104">
                  <a:moveTo>
                    <a:pt x="2221402" y="555460"/>
                  </a:moveTo>
                  <a:lnTo>
                    <a:pt x="1913286" y="489846"/>
                  </a:lnTo>
                  <a:lnTo>
                    <a:pt x="1922088" y="478736"/>
                  </a:lnTo>
                  <a:lnTo>
                    <a:pt x="1928697" y="467158"/>
                  </a:lnTo>
                  <a:lnTo>
                    <a:pt x="2343192" y="555425"/>
                  </a:lnTo>
                  <a:lnTo>
                    <a:pt x="2336948" y="567081"/>
                  </a:lnTo>
                  <a:lnTo>
                    <a:pt x="2225003" y="543242"/>
                  </a:lnTo>
                  <a:lnTo>
                    <a:pt x="2221402" y="555460"/>
                  </a:lnTo>
                  <a:close/>
                </a:path>
                <a:path w="5749290" h="713104">
                  <a:moveTo>
                    <a:pt x="2209002" y="565804"/>
                  </a:moveTo>
                  <a:lnTo>
                    <a:pt x="1806287" y="480045"/>
                  </a:lnTo>
                  <a:lnTo>
                    <a:pt x="1808960" y="467630"/>
                  </a:lnTo>
                  <a:lnTo>
                    <a:pt x="1821248" y="457262"/>
                  </a:lnTo>
                  <a:lnTo>
                    <a:pt x="1842164" y="461716"/>
                  </a:lnTo>
                  <a:lnTo>
                    <a:pt x="1839519" y="474137"/>
                  </a:lnTo>
                  <a:lnTo>
                    <a:pt x="2229949" y="557280"/>
                  </a:lnTo>
                  <a:lnTo>
                    <a:pt x="2209002" y="565804"/>
                  </a:lnTo>
                  <a:close/>
                </a:path>
                <a:path w="5749290" h="713104">
                  <a:moveTo>
                    <a:pt x="1913286" y="489846"/>
                  </a:moveTo>
                  <a:lnTo>
                    <a:pt x="1839519" y="474137"/>
                  </a:lnTo>
                  <a:lnTo>
                    <a:pt x="1856867" y="464847"/>
                  </a:lnTo>
                  <a:lnTo>
                    <a:pt x="1908735" y="475892"/>
                  </a:lnTo>
                  <a:lnTo>
                    <a:pt x="1913286" y="489846"/>
                  </a:lnTo>
                  <a:close/>
                </a:path>
                <a:path w="5749290" h="713104">
                  <a:moveTo>
                    <a:pt x="2232254" y="557771"/>
                  </a:moveTo>
                  <a:lnTo>
                    <a:pt x="2231748" y="557663"/>
                  </a:lnTo>
                  <a:lnTo>
                    <a:pt x="2228995" y="544092"/>
                  </a:lnTo>
                  <a:lnTo>
                    <a:pt x="2233044" y="544954"/>
                  </a:lnTo>
                  <a:lnTo>
                    <a:pt x="2232254" y="557771"/>
                  </a:lnTo>
                  <a:close/>
                </a:path>
                <a:path w="5749290" h="713104">
                  <a:moveTo>
                    <a:pt x="2313612" y="575096"/>
                  </a:moveTo>
                  <a:lnTo>
                    <a:pt x="2238945" y="559195"/>
                  </a:lnTo>
                  <a:lnTo>
                    <a:pt x="2243389" y="547157"/>
                  </a:lnTo>
                  <a:lnTo>
                    <a:pt x="2329751" y="565548"/>
                  </a:lnTo>
                  <a:lnTo>
                    <a:pt x="2313612" y="575096"/>
                  </a:lnTo>
                  <a:close/>
                </a:path>
                <a:path w="5749290" h="713104">
                  <a:moveTo>
                    <a:pt x="1806287" y="480045"/>
                  </a:moveTo>
                  <a:lnTo>
                    <a:pt x="1791893" y="476980"/>
                  </a:lnTo>
                  <a:lnTo>
                    <a:pt x="1803591" y="466486"/>
                  </a:lnTo>
                  <a:lnTo>
                    <a:pt x="1806287" y="480045"/>
                  </a:lnTo>
                  <a:close/>
                </a:path>
                <a:path w="5749290" h="713104">
                  <a:moveTo>
                    <a:pt x="2243496" y="573149"/>
                  </a:moveTo>
                  <a:lnTo>
                    <a:pt x="2246142" y="560728"/>
                  </a:lnTo>
                  <a:lnTo>
                    <a:pt x="2251089" y="561782"/>
                  </a:lnTo>
                  <a:lnTo>
                    <a:pt x="2243496" y="573149"/>
                  </a:lnTo>
                  <a:close/>
                </a:path>
                <a:path w="5749290" h="713104">
                  <a:moveTo>
                    <a:pt x="2263738" y="577460"/>
                  </a:moveTo>
                  <a:lnTo>
                    <a:pt x="2256091" y="575831"/>
                  </a:lnTo>
                  <a:lnTo>
                    <a:pt x="2251089" y="561782"/>
                  </a:lnTo>
                  <a:lnTo>
                    <a:pt x="2268032" y="565390"/>
                  </a:lnTo>
                  <a:lnTo>
                    <a:pt x="2263738" y="577460"/>
                  </a:lnTo>
                  <a:close/>
                </a:path>
                <a:path w="5749290" h="713104">
                  <a:moveTo>
                    <a:pt x="465664" y="220528"/>
                  </a:moveTo>
                  <a:lnTo>
                    <a:pt x="282463" y="181515"/>
                  </a:lnTo>
                  <a:lnTo>
                    <a:pt x="291686" y="170495"/>
                  </a:lnTo>
                  <a:lnTo>
                    <a:pt x="299898" y="159259"/>
                  </a:lnTo>
                  <a:lnTo>
                    <a:pt x="552603" y="213072"/>
                  </a:lnTo>
                  <a:lnTo>
                    <a:pt x="542170" y="223836"/>
                  </a:lnTo>
                  <a:lnTo>
                    <a:pt x="470427" y="208558"/>
                  </a:lnTo>
                  <a:lnTo>
                    <a:pt x="465664" y="220528"/>
                  </a:lnTo>
                  <a:close/>
                </a:path>
                <a:path w="5749290" h="713104">
                  <a:moveTo>
                    <a:pt x="1769457" y="485187"/>
                  </a:moveTo>
                  <a:lnTo>
                    <a:pt x="1765099" y="484259"/>
                  </a:lnTo>
                  <a:lnTo>
                    <a:pt x="1772102" y="472766"/>
                  </a:lnTo>
                  <a:lnTo>
                    <a:pt x="1769457" y="485187"/>
                  </a:lnTo>
                  <a:close/>
                </a:path>
                <a:path w="5749290" h="713104">
                  <a:moveTo>
                    <a:pt x="2145577" y="565282"/>
                  </a:moveTo>
                  <a:lnTo>
                    <a:pt x="1769457" y="485187"/>
                  </a:lnTo>
                  <a:lnTo>
                    <a:pt x="1781492" y="474765"/>
                  </a:lnTo>
                  <a:lnTo>
                    <a:pt x="2157134" y="554759"/>
                  </a:lnTo>
                  <a:lnTo>
                    <a:pt x="2145577" y="565282"/>
                  </a:lnTo>
                  <a:close/>
                </a:path>
                <a:path w="5749290" h="713104">
                  <a:moveTo>
                    <a:pt x="2171778" y="570862"/>
                  </a:moveTo>
                  <a:lnTo>
                    <a:pt x="2154489" y="567180"/>
                  </a:lnTo>
                  <a:lnTo>
                    <a:pt x="2157134" y="554759"/>
                  </a:lnTo>
                  <a:lnTo>
                    <a:pt x="2185837" y="560871"/>
                  </a:lnTo>
                  <a:lnTo>
                    <a:pt x="2171778" y="570862"/>
                  </a:lnTo>
                  <a:close/>
                </a:path>
                <a:path w="5749290" h="713104">
                  <a:moveTo>
                    <a:pt x="282463" y="181515"/>
                  </a:moveTo>
                  <a:lnTo>
                    <a:pt x="257421" y="176183"/>
                  </a:lnTo>
                  <a:lnTo>
                    <a:pt x="277911" y="167561"/>
                  </a:lnTo>
                  <a:lnTo>
                    <a:pt x="282463" y="181515"/>
                  </a:lnTo>
                  <a:close/>
                </a:path>
                <a:path w="5749290" h="713104">
                  <a:moveTo>
                    <a:pt x="498980" y="227623"/>
                  </a:moveTo>
                  <a:lnTo>
                    <a:pt x="478605" y="223284"/>
                  </a:lnTo>
                  <a:lnTo>
                    <a:pt x="470427" y="208558"/>
                  </a:lnTo>
                  <a:lnTo>
                    <a:pt x="500599" y="214983"/>
                  </a:lnTo>
                  <a:lnTo>
                    <a:pt x="498980" y="227623"/>
                  </a:lnTo>
                  <a:close/>
                </a:path>
                <a:path w="5749290" h="713104">
                  <a:moveTo>
                    <a:pt x="521758" y="232473"/>
                  </a:moveTo>
                  <a:lnTo>
                    <a:pt x="519455" y="218998"/>
                  </a:lnTo>
                  <a:lnTo>
                    <a:pt x="534046" y="222105"/>
                  </a:lnTo>
                  <a:lnTo>
                    <a:pt x="521758" y="232473"/>
                  </a:lnTo>
                  <a:close/>
                </a:path>
                <a:path w="5749290" h="713104">
                  <a:moveTo>
                    <a:pt x="1645925" y="484850"/>
                  </a:moveTo>
                  <a:lnTo>
                    <a:pt x="1629872" y="481432"/>
                  </a:lnTo>
                  <a:lnTo>
                    <a:pt x="1641992" y="471028"/>
                  </a:lnTo>
                  <a:lnTo>
                    <a:pt x="1653099" y="460409"/>
                  </a:lnTo>
                  <a:lnTo>
                    <a:pt x="1657540" y="461354"/>
                  </a:lnTo>
                  <a:lnTo>
                    <a:pt x="1657285" y="474285"/>
                  </a:lnTo>
                  <a:lnTo>
                    <a:pt x="1658240" y="474488"/>
                  </a:lnTo>
                  <a:lnTo>
                    <a:pt x="1645925" y="484850"/>
                  </a:lnTo>
                  <a:close/>
                </a:path>
                <a:path w="5749290" h="713104">
                  <a:moveTo>
                    <a:pt x="1725430" y="488796"/>
                  </a:moveTo>
                  <a:lnTo>
                    <a:pt x="1723631" y="488413"/>
                  </a:lnTo>
                  <a:lnTo>
                    <a:pt x="1724477" y="475609"/>
                  </a:lnTo>
                  <a:lnTo>
                    <a:pt x="1735272" y="477907"/>
                  </a:lnTo>
                  <a:lnTo>
                    <a:pt x="1725430" y="488796"/>
                  </a:lnTo>
                  <a:close/>
                </a:path>
                <a:path w="5749290" h="713104">
                  <a:moveTo>
                    <a:pt x="1743422" y="492628"/>
                  </a:moveTo>
                  <a:lnTo>
                    <a:pt x="1736900" y="491239"/>
                  </a:lnTo>
                  <a:lnTo>
                    <a:pt x="1743003" y="479554"/>
                  </a:lnTo>
                  <a:lnTo>
                    <a:pt x="1744718" y="479919"/>
                  </a:lnTo>
                  <a:lnTo>
                    <a:pt x="1743422" y="492628"/>
                  </a:lnTo>
                  <a:close/>
                </a:path>
                <a:path w="5749290" h="713104">
                  <a:moveTo>
                    <a:pt x="2021345" y="551812"/>
                  </a:moveTo>
                  <a:lnTo>
                    <a:pt x="1747020" y="493394"/>
                  </a:lnTo>
                  <a:lnTo>
                    <a:pt x="1757059" y="482547"/>
                  </a:lnTo>
                  <a:lnTo>
                    <a:pt x="2028544" y="540360"/>
                  </a:lnTo>
                  <a:lnTo>
                    <a:pt x="2021345" y="551812"/>
                  </a:lnTo>
                  <a:close/>
                </a:path>
                <a:path w="5749290" h="713104">
                  <a:moveTo>
                    <a:pt x="2027698" y="553165"/>
                  </a:moveTo>
                  <a:lnTo>
                    <a:pt x="2028544" y="540360"/>
                  </a:lnTo>
                  <a:lnTo>
                    <a:pt x="2037090" y="542180"/>
                  </a:lnTo>
                  <a:lnTo>
                    <a:pt x="2027698" y="553165"/>
                  </a:lnTo>
                  <a:close/>
                </a:path>
                <a:path w="5749290" h="713104">
                  <a:moveTo>
                    <a:pt x="2051088" y="558145"/>
                  </a:moveTo>
                  <a:lnTo>
                    <a:pt x="2045690" y="556996"/>
                  </a:lnTo>
                  <a:lnTo>
                    <a:pt x="2039340" y="542659"/>
                  </a:lnTo>
                  <a:lnTo>
                    <a:pt x="2048336" y="544575"/>
                  </a:lnTo>
                  <a:lnTo>
                    <a:pt x="2051088" y="558145"/>
                  </a:lnTo>
                  <a:close/>
                </a:path>
                <a:path w="5749290" h="713104">
                  <a:moveTo>
                    <a:pt x="2078076" y="563893"/>
                  </a:moveTo>
                  <a:lnTo>
                    <a:pt x="2076420" y="550555"/>
                  </a:lnTo>
                  <a:lnTo>
                    <a:pt x="2100963" y="555781"/>
                  </a:lnTo>
                  <a:lnTo>
                    <a:pt x="2078076" y="563893"/>
                  </a:lnTo>
                  <a:close/>
                </a:path>
                <a:path w="5749290" h="713104">
                  <a:moveTo>
                    <a:pt x="2109759" y="570640"/>
                  </a:moveTo>
                  <a:lnTo>
                    <a:pt x="2110184" y="557745"/>
                  </a:lnTo>
                  <a:lnTo>
                    <a:pt x="2118505" y="559517"/>
                  </a:lnTo>
                  <a:lnTo>
                    <a:pt x="2109759" y="570640"/>
                  </a:lnTo>
                  <a:close/>
                </a:path>
                <a:path w="5749290" h="713104">
                  <a:moveTo>
                    <a:pt x="395698" y="218614"/>
                  </a:moveTo>
                  <a:lnTo>
                    <a:pt x="232420" y="183843"/>
                  </a:lnTo>
                  <a:lnTo>
                    <a:pt x="257879" y="176280"/>
                  </a:lnTo>
                  <a:lnTo>
                    <a:pt x="406608" y="207952"/>
                  </a:lnTo>
                  <a:lnTo>
                    <a:pt x="395698" y="218614"/>
                  </a:lnTo>
                  <a:close/>
                </a:path>
                <a:path w="5749290" h="713104">
                  <a:moveTo>
                    <a:pt x="426032" y="225073"/>
                  </a:moveTo>
                  <a:lnTo>
                    <a:pt x="412369" y="222164"/>
                  </a:lnTo>
                  <a:lnTo>
                    <a:pt x="406608" y="207952"/>
                  </a:lnTo>
                  <a:lnTo>
                    <a:pt x="428199" y="212550"/>
                  </a:lnTo>
                  <a:lnTo>
                    <a:pt x="426032" y="225073"/>
                  </a:lnTo>
                  <a:close/>
                </a:path>
                <a:path w="5749290" h="713104">
                  <a:moveTo>
                    <a:pt x="447144" y="229569"/>
                  </a:moveTo>
                  <a:lnTo>
                    <a:pt x="437698" y="227558"/>
                  </a:lnTo>
                  <a:lnTo>
                    <a:pt x="435782" y="214165"/>
                  </a:lnTo>
                  <a:lnTo>
                    <a:pt x="450075" y="217209"/>
                  </a:lnTo>
                  <a:lnTo>
                    <a:pt x="447144" y="229569"/>
                  </a:lnTo>
                  <a:close/>
                </a:path>
                <a:path w="5749290" h="713104">
                  <a:moveTo>
                    <a:pt x="489370" y="238561"/>
                  </a:moveTo>
                  <a:lnTo>
                    <a:pt x="484928" y="237615"/>
                  </a:lnTo>
                  <a:lnTo>
                    <a:pt x="496031" y="226995"/>
                  </a:lnTo>
                  <a:lnTo>
                    <a:pt x="489370" y="238561"/>
                  </a:lnTo>
                  <a:close/>
                </a:path>
                <a:path w="5749290" h="713104">
                  <a:moveTo>
                    <a:pt x="1602238" y="475547"/>
                  </a:moveTo>
                  <a:lnTo>
                    <a:pt x="1585792" y="472045"/>
                  </a:lnTo>
                  <a:lnTo>
                    <a:pt x="1595279" y="461081"/>
                  </a:lnTo>
                  <a:lnTo>
                    <a:pt x="1600582" y="462210"/>
                  </a:lnTo>
                  <a:lnTo>
                    <a:pt x="1602238" y="475547"/>
                  </a:lnTo>
                  <a:close/>
                </a:path>
                <a:path w="5749290" h="713104">
                  <a:moveTo>
                    <a:pt x="1618431" y="478995"/>
                  </a:moveTo>
                  <a:lnTo>
                    <a:pt x="1613033" y="477846"/>
                  </a:lnTo>
                  <a:lnTo>
                    <a:pt x="1619423" y="466222"/>
                  </a:lnTo>
                  <a:lnTo>
                    <a:pt x="1623022" y="466988"/>
                  </a:lnTo>
                  <a:lnTo>
                    <a:pt x="1618431" y="478995"/>
                  </a:lnTo>
                  <a:close/>
                </a:path>
                <a:path w="5749290" h="713104">
                  <a:moveTo>
                    <a:pt x="1676005" y="491256"/>
                  </a:moveTo>
                  <a:lnTo>
                    <a:pt x="1656214" y="487041"/>
                  </a:lnTo>
                  <a:lnTo>
                    <a:pt x="1668899" y="476758"/>
                  </a:lnTo>
                  <a:lnTo>
                    <a:pt x="1682396" y="479632"/>
                  </a:lnTo>
                  <a:lnTo>
                    <a:pt x="1676005" y="491256"/>
                  </a:lnTo>
                  <a:close/>
                </a:path>
                <a:path w="5749290" h="713104">
                  <a:moveTo>
                    <a:pt x="1702319" y="496860"/>
                  </a:moveTo>
                  <a:lnTo>
                    <a:pt x="1685001" y="493172"/>
                  </a:lnTo>
                  <a:lnTo>
                    <a:pt x="1692886" y="481866"/>
                  </a:lnTo>
                  <a:lnTo>
                    <a:pt x="1698267" y="483012"/>
                  </a:lnTo>
                  <a:lnTo>
                    <a:pt x="1702319" y="496860"/>
                  </a:lnTo>
                  <a:close/>
                </a:path>
                <a:path w="5749290" h="713104">
                  <a:moveTo>
                    <a:pt x="1960113" y="551757"/>
                  </a:moveTo>
                  <a:lnTo>
                    <a:pt x="1709881" y="498470"/>
                  </a:lnTo>
                  <a:lnTo>
                    <a:pt x="1717816" y="487175"/>
                  </a:lnTo>
                  <a:lnTo>
                    <a:pt x="1965018" y="539817"/>
                  </a:lnTo>
                  <a:lnTo>
                    <a:pt x="1960113" y="551757"/>
                  </a:lnTo>
                  <a:close/>
                </a:path>
                <a:path w="5749290" h="713104">
                  <a:moveTo>
                    <a:pt x="2011615" y="562724"/>
                  </a:moveTo>
                  <a:lnTo>
                    <a:pt x="1982772" y="556582"/>
                  </a:lnTo>
                  <a:lnTo>
                    <a:pt x="1977826" y="542544"/>
                  </a:lnTo>
                  <a:lnTo>
                    <a:pt x="2017803" y="551057"/>
                  </a:lnTo>
                  <a:lnTo>
                    <a:pt x="2011615" y="562724"/>
                  </a:lnTo>
                  <a:close/>
                </a:path>
                <a:path w="5749290" h="713104">
                  <a:moveTo>
                    <a:pt x="376523" y="227515"/>
                  </a:moveTo>
                  <a:lnTo>
                    <a:pt x="158425" y="181071"/>
                  </a:lnTo>
                  <a:lnTo>
                    <a:pt x="185303" y="173810"/>
                  </a:lnTo>
                  <a:lnTo>
                    <a:pt x="386421" y="216638"/>
                  </a:lnTo>
                  <a:lnTo>
                    <a:pt x="376523" y="227515"/>
                  </a:lnTo>
                  <a:close/>
                </a:path>
                <a:path w="5749290" h="713104">
                  <a:moveTo>
                    <a:pt x="407475" y="234106"/>
                  </a:moveTo>
                  <a:lnTo>
                    <a:pt x="403595" y="233280"/>
                  </a:lnTo>
                  <a:lnTo>
                    <a:pt x="410485" y="221763"/>
                  </a:lnTo>
                  <a:lnTo>
                    <a:pt x="418582" y="223487"/>
                  </a:lnTo>
                  <a:lnTo>
                    <a:pt x="407475" y="234106"/>
                  </a:lnTo>
                  <a:close/>
                </a:path>
                <a:path w="5749290" h="713104">
                  <a:moveTo>
                    <a:pt x="1597793" y="487586"/>
                  </a:moveTo>
                  <a:lnTo>
                    <a:pt x="1581600" y="484137"/>
                  </a:lnTo>
                  <a:lnTo>
                    <a:pt x="1575249" y="469800"/>
                  </a:lnTo>
                  <a:lnTo>
                    <a:pt x="1605836" y="476313"/>
                  </a:lnTo>
                  <a:lnTo>
                    <a:pt x="1597793" y="487586"/>
                  </a:lnTo>
                  <a:close/>
                </a:path>
                <a:path w="5749290" h="713104">
                  <a:moveTo>
                    <a:pt x="1885893" y="548937"/>
                  </a:moveTo>
                  <a:lnTo>
                    <a:pt x="1599592" y="487969"/>
                  </a:lnTo>
                  <a:lnTo>
                    <a:pt x="1605836" y="476313"/>
                  </a:lnTo>
                  <a:lnTo>
                    <a:pt x="1911843" y="541478"/>
                  </a:lnTo>
                  <a:lnTo>
                    <a:pt x="1885893" y="548937"/>
                  </a:lnTo>
                  <a:close/>
                </a:path>
                <a:path w="5749290" h="713104">
                  <a:moveTo>
                    <a:pt x="1930648" y="558467"/>
                  </a:moveTo>
                  <a:lnTo>
                    <a:pt x="1911843" y="541478"/>
                  </a:lnTo>
                  <a:lnTo>
                    <a:pt x="1937637" y="546971"/>
                  </a:lnTo>
                  <a:lnTo>
                    <a:pt x="1930648" y="558467"/>
                  </a:lnTo>
                  <a:close/>
                </a:path>
                <a:path w="5749290" h="713104">
                  <a:moveTo>
                    <a:pt x="329769" y="230544"/>
                  </a:moveTo>
                  <a:lnTo>
                    <a:pt x="150157" y="192295"/>
                  </a:lnTo>
                  <a:lnTo>
                    <a:pt x="165622" y="182603"/>
                  </a:lnTo>
                  <a:lnTo>
                    <a:pt x="349141" y="221684"/>
                  </a:lnTo>
                  <a:lnTo>
                    <a:pt x="348663" y="222979"/>
                  </a:lnTo>
                  <a:lnTo>
                    <a:pt x="329769" y="230544"/>
                  </a:lnTo>
                  <a:close/>
                </a:path>
                <a:path w="5749290" h="713104">
                  <a:moveTo>
                    <a:pt x="348663" y="222979"/>
                  </a:moveTo>
                  <a:lnTo>
                    <a:pt x="349141" y="221684"/>
                  </a:lnTo>
                  <a:lnTo>
                    <a:pt x="350940" y="222067"/>
                  </a:lnTo>
                  <a:lnTo>
                    <a:pt x="348663" y="222979"/>
                  </a:lnTo>
                  <a:close/>
                </a:path>
                <a:path w="5749290" h="713104">
                  <a:moveTo>
                    <a:pt x="371685" y="239470"/>
                  </a:moveTo>
                  <a:lnTo>
                    <a:pt x="344697" y="233722"/>
                  </a:lnTo>
                  <a:lnTo>
                    <a:pt x="348663" y="222979"/>
                  </a:lnTo>
                  <a:lnTo>
                    <a:pt x="350940" y="222067"/>
                  </a:lnTo>
                  <a:lnTo>
                    <a:pt x="376084" y="227422"/>
                  </a:lnTo>
                  <a:lnTo>
                    <a:pt x="371685" y="239470"/>
                  </a:lnTo>
                  <a:close/>
                </a:path>
                <a:path w="5749290" h="713104">
                  <a:moveTo>
                    <a:pt x="1568807" y="494398"/>
                  </a:moveTo>
                  <a:lnTo>
                    <a:pt x="1515533" y="483053"/>
                  </a:lnTo>
                  <a:lnTo>
                    <a:pt x="1547415" y="476858"/>
                  </a:lnTo>
                  <a:lnTo>
                    <a:pt x="1561134" y="479779"/>
                  </a:lnTo>
                  <a:lnTo>
                    <a:pt x="1568807" y="494398"/>
                  </a:lnTo>
                  <a:close/>
                </a:path>
                <a:path w="5749290" h="713104">
                  <a:moveTo>
                    <a:pt x="1822075" y="548331"/>
                  </a:moveTo>
                  <a:lnTo>
                    <a:pt x="1580754" y="496942"/>
                  </a:lnTo>
                  <a:lnTo>
                    <a:pt x="1586998" y="485287"/>
                  </a:lnTo>
                  <a:lnTo>
                    <a:pt x="1829864" y="537005"/>
                  </a:lnTo>
                  <a:lnTo>
                    <a:pt x="1822075" y="548331"/>
                  </a:lnTo>
                  <a:close/>
                </a:path>
                <a:path w="5749290" h="713104">
                  <a:moveTo>
                    <a:pt x="226815" y="234589"/>
                  </a:moveTo>
                  <a:lnTo>
                    <a:pt x="73123" y="201860"/>
                  </a:lnTo>
                  <a:lnTo>
                    <a:pt x="109000" y="183531"/>
                  </a:lnTo>
                  <a:lnTo>
                    <a:pt x="108154" y="196335"/>
                  </a:lnTo>
                  <a:lnTo>
                    <a:pt x="237697" y="223922"/>
                  </a:lnTo>
                  <a:lnTo>
                    <a:pt x="226815" y="234589"/>
                  </a:lnTo>
                  <a:close/>
                </a:path>
                <a:path w="5749290" h="713104">
                  <a:moveTo>
                    <a:pt x="306742" y="238625"/>
                  </a:moveTo>
                  <a:lnTo>
                    <a:pt x="115351" y="197868"/>
                  </a:lnTo>
                  <a:lnTo>
                    <a:pt x="117996" y="185446"/>
                  </a:lnTo>
                  <a:lnTo>
                    <a:pt x="321616" y="228807"/>
                  </a:lnTo>
                  <a:lnTo>
                    <a:pt x="306742" y="238625"/>
                  </a:lnTo>
                  <a:close/>
                </a:path>
                <a:path w="5749290" h="713104">
                  <a:moveTo>
                    <a:pt x="1486350" y="489823"/>
                  </a:moveTo>
                  <a:lnTo>
                    <a:pt x="1479574" y="488380"/>
                  </a:lnTo>
                  <a:lnTo>
                    <a:pt x="1490794" y="477785"/>
                  </a:lnTo>
                  <a:lnTo>
                    <a:pt x="1486350" y="489823"/>
                  </a:lnTo>
                  <a:close/>
                </a:path>
                <a:path w="5749290" h="713104">
                  <a:moveTo>
                    <a:pt x="1733795" y="555502"/>
                  </a:moveTo>
                  <a:lnTo>
                    <a:pt x="1483704" y="502245"/>
                  </a:lnTo>
                  <a:lnTo>
                    <a:pt x="1491747" y="490972"/>
                  </a:lnTo>
                  <a:lnTo>
                    <a:pt x="1502770" y="480335"/>
                  </a:lnTo>
                  <a:lnTo>
                    <a:pt x="1789108" y="541311"/>
                  </a:lnTo>
                  <a:lnTo>
                    <a:pt x="1773999" y="551078"/>
                  </a:lnTo>
                  <a:lnTo>
                    <a:pt x="1741838" y="544230"/>
                  </a:lnTo>
                  <a:lnTo>
                    <a:pt x="1733795" y="555502"/>
                  </a:lnTo>
                  <a:close/>
                </a:path>
                <a:path w="5749290" h="713104">
                  <a:moveTo>
                    <a:pt x="1806610" y="558023"/>
                  </a:moveTo>
                  <a:lnTo>
                    <a:pt x="1812854" y="546368"/>
                  </a:lnTo>
                  <a:lnTo>
                    <a:pt x="1817267" y="547307"/>
                  </a:lnTo>
                  <a:lnTo>
                    <a:pt x="1806610" y="558023"/>
                  </a:lnTo>
                  <a:close/>
                </a:path>
                <a:path w="5749290" h="713104">
                  <a:moveTo>
                    <a:pt x="190800" y="239904"/>
                  </a:moveTo>
                  <a:lnTo>
                    <a:pt x="0" y="199273"/>
                  </a:lnTo>
                  <a:lnTo>
                    <a:pt x="9926" y="188402"/>
                  </a:lnTo>
                  <a:lnTo>
                    <a:pt x="23563" y="178322"/>
                  </a:lnTo>
                  <a:lnTo>
                    <a:pt x="59126" y="185895"/>
                  </a:lnTo>
                  <a:lnTo>
                    <a:pt x="60585" y="199190"/>
                  </a:lnTo>
                  <a:lnTo>
                    <a:pt x="203931" y="229716"/>
                  </a:lnTo>
                  <a:lnTo>
                    <a:pt x="190800" y="239904"/>
                  </a:lnTo>
                  <a:close/>
                </a:path>
                <a:path w="5749290" h="713104">
                  <a:moveTo>
                    <a:pt x="281173" y="246165"/>
                  </a:moveTo>
                  <a:lnTo>
                    <a:pt x="235924" y="236529"/>
                  </a:lnTo>
                  <a:lnTo>
                    <a:pt x="237697" y="223922"/>
                  </a:lnTo>
                  <a:lnTo>
                    <a:pt x="287087" y="234439"/>
                  </a:lnTo>
                  <a:lnTo>
                    <a:pt x="281173" y="246165"/>
                  </a:lnTo>
                  <a:close/>
                </a:path>
                <a:path w="5749290" h="713104">
                  <a:moveTo>
                    <a:pt x="1612934" y="555734"/>
                  </a:moveTo>
                  <a:lnTo>
                    <a:pt x="1370771" y="504165"/>
                  </a:lnTo>
                  <a:lnTo>
                    <a:pt x="1397567" y="483902"/>
                  </a:lnTo>
                  <a:lnTo>
                    <a:pt x="1420706" y="475844"/>
                  </a:lnTo>
                  <a:lnTo>
                    <a:pt x="1446767" y="481394"/>
                  </a:lnTo>
                  <a:lnTo>
                    <a:pt x="1442323" y="493432"/>
                  </a:lnTo>
                  <a:lnTo>
                    <a:pt x="1633039" y="534045"/>
                  </a:lnTo>
                  <a:lnTo>
                    <a:pt x="1632193" y="546850"/>
                  </a:lnTo>
                  <a:lnTo>
                    <a:pt x="1628596" y="546084"/>
                  </a:lnTo>
                  <a:lnTo>
                    <a:pt x="1627981" y="547748"/>
                  </a:lnTo>
                  <a:lnTo>
                    <a:pt x="1612934" y="555734"/>
                  </a:lnTo>
                  <a:close/>
                </a:path>
                <a:path w="5749290" h="713104">
                  <a:moveTo>
                    <a:pt x="1449969" y="495061"/>
                  </a:moveTo>
                  <a:lnTo>
                    <a:pt x="1442323" y="493432"/>
                  </a:lnTo>
                  <a:lnTo>
                    <a:pt x="1452502" y="482615"/>
                  </a:lnTo>
                  <a:lnTo>
                    <a:pt x="1449969" y="495061"/>
                  </a:lnTo>
                  <a:close/>
                </a:path>
                <a:path w="5749290" h="713104">
                  <a:moveTo>
                    <a:pt x="1483704" y="502245"/>
                  </a:moveTo>
                  <a:lnTo>
                    <a:pt x="1454917" y="496114"/>
                  </a:lnTo>
                  <a:lnTo>
                    <a:pt x="1461076" y="484441"/>
                  </a:lnTo>
                  <a:lnTo>
                    <a:pt x="1482751" y="489057"/>
                  </a:lnTo>
                  <a:lnTo>
                    <a:pt x="1483704" y="502245"/>
                  </a:lnTo>
                  <a:close/>
                </a:path>
                <a:path w="5749290" h="713104">
                  <a:moveTo>
                    <a:pt x="1742602" y="554792"/>
                  </a:moveTo>
                  <a:lnTo>
                    <a:pt x="1741838" y="544230"/>
                  </a:lnTo>
                  <a:lnTo>
                    <a:pt x="1756316" y="547313"/>
                  </a:lnTo>
                  <a:lnTo>
                    <a:pt x="1742602" y="554792"/>
                  </a:lnTo>
                  <a:close/>
                </a:path>
                <a:path w="5749290" h="713104">
                  <a:moveTo>
                    <a:pt x="1742792" y="557417"/>
                  </a:moveTo>
                  <a:lnTo>
                    <a:pt x="1739193" y="556651"/>
                  </a:lnTo>
                  <a:lnTo>
                    <a:pt x="1742602" y="554792"/>
                  </a:lnTo>
                  <a:lnTo>
                    <a:pt x="1742792" y="557417"/>
                  </a:lnTo>
                  <a:close/>
                </a:path>
                <a:path w="5749290" h="713104">
                  <a:moveTo>
                    <a:pt x="210395" y="244077"/>
                  </a:moveTo>
                  <a:lnTo>
                    <a:pt x="207218" y="243401"/>
                  </a:lnTo>
                  <a:lnTo>
                    <a:pt x="203931" y="229716"/>
                  </a:lnTo>
                  <a:lnTo>
                    <a:pt x="214551" y="231977"/>
                  </a:lnTo>
                  <a:lnTo>
                    <a:pt x="210395" y="244077"/>
                  </a:lnTo>
                  <a:close/>
                </a:path>
                <a:path w="5749290" h="713104">
                  <a:moveTo>
                    <a:pt x="1720869" y="565734"/>
                  </a:moveTo>
                  <a:lnTo>
                    <a:pt x="1632193" y="546850"/>
                  </a:lnTo>
                  <a:lnTo>
                    <a:pt x="1638436" y="535195"/>
                  </a:lnTo>
                  <a:lnTo>
                    <a:pt x="1726599" y="553969"/>
                  </a:lnTo>
                  <a:lnTo>
                    <a:pt x="1720869" y="565734"/>
                  </a:lnTo>
                  <a:close/>
                </a:path>
                <a:path w="5749290" h="713104">
                  <a:moveTo>
                    <a:pt x="1727552" y="567157"/>
                  </a:moveTo>
                  <a:lnTo>
                    <a:pt x="1731996" y="555118"/>
                  </a:lnTo>
                  <a:lnTo>
                    <a:pt x="1734808" y="555717"/>
                  </a:lnTo>
                  <a:lnTo>
                    <a:pt x="1727552" y="567157"/>
                  </a:lnTo>
                  <a:close/>
                </a:path>
                <a:path w="5749290" h="713104">
                  <a:moveTo>
                    <a:pt x="3061" y="212910"/>
                  </a:moveTo>
                  <a:lnTo>
                    <a:pt x="1262" y="212527"/>
                  </a:lnTo>
                  <a:lnTo>
                    <a:pt x="3907" y="200105"/>
                  </a:lnTo>
                  <a:lnTo>
                    <a:pt x="3061" y="212910"/>
                  </a:lnTo>
                  <a:close/>
                </a:path>
                <a:path w="5749290" h="713104">
                  <a:moveTo>
                    <a:pt x="29311" y="257454"/>
                  </a:moveTo>
                  <a:lnTo>
                    <a:pt x="9323" y="253198"/>
                  </a:lnTo>
                  <a:lnTo>
                    <a:pt x="2944" y="238854"/>
                  </a:lnTo>
                  <a:lnTo>
                    <a:pt x="2649" y="225807"/>
                  </a:lnTo>
                  <a:lnTo>
                    <a:pt x="4860" y="213293"/>
                  </a:lnTo>
                  <a:lnTo>
                    <a:pt x="18301" y="203171"/>
                  </a:lnTo>
                  <a:lnTo>
                    <a:pt x="162575" y="233894"/>
                  </a:lnTo>
                  <a:lnTo>
                    <a:pt x="151496" y="244519"/>
                  </a:lnTo>
                  <a:lnTo>
                    <a:pt x="100219" y="233600"/>
                  </a:lnTo>
                  <a:lnTo>
                    <a:pt x="82784" y="255856"/>
                  </a:lnTo>
                  <a:lnTo>
                    <a:pt x="51747" y="249247"/>
                  </a:lnTo>
                  <a:lnTo>
                    <a:pt x="29311" y="257454"/>
                  </a:lnTo>
                  <a:close/>
                </a:path>
                <a:path w="5749290" h="713104">
                  <a:moveTo>
                    <a:pt x="1627981" y="547748"/>
                  </a:moveTo>
                  <a:lnTo>
                    <a:pt x="1628596" y="546084"/>
                  </a:lnTo>
                  <a:lnTo>
                    <a:pt x="1630395" y="546467"/>
                  </a:lnTo>
                  <a:lnTo>
                    <a:pt x="1627981" y="547748"/>
                  </a:lnTo>
                  <a:close/>
                </a:path>
                <a:path w="5749290" h="713104">
                  <a:moveTo>
                    <a:pt x="1629549" y="559272"/>
                  </a:moveTo>
                  <a:lnTo>
                    <a:pt x="1624151" y="558122"/>
                  </a:lnTo>
                  <a:lnTo>
                    <a:pt x="1627981" y="547748"/>
                  </a:lnTo>
                  <a:lnTo>
                    <a:pt x="1630395" y="546467"/>
                  </a:lnTo>
                  <a:lnTo>
                    <a:pt x="1652238" y="551119"/>
                  </a:lnTo>
                  <a:lnTo>
                    <a:pt x="1629549" y="559272"/>
                  </a:lnTo>
                  <a:close/>
                </a:path>
                <a:path w="5749290" h="713104">
                  <a:moveTo>
                    <a:pt x="104770" y="247554"/>
                  </a:moveTo>
                  <a:lnTo>
                    <a:pt x="98220" y="246159"/>
                  </a:lnTo>
                  <a:lnTo>
                    <a:pt x="100219" y="233600"/>
                  </a:lnTo>
                  <a:lnTo>
                    <a:pt x="106291" y="234893"/>
                  </a:lnTo>
                  <a:lnTo>
                    <a:pt x="104770" y="247554"/>
                  </a:lnTo>
                  <a:close/>
                </a:path>
                <a:path w="5749290" h="713104">
                  <a:moveTo>
                    <a:pt x="129959" y="252918"/>
                  </a:moveTo>
                  <a:lnTo>
                    <a:pt x="136203" y="241263"/>
                  </a:lnTo>
                  <a:lnTo>
                    <a:pt x="141713" y="242436"/>
                  </a:lnTo>
                  <a:lnTo>
                    <a:pt x="129959" y="252918"/>
                  </a:lnTo>
                  <a:close/>
                </a:path>
                <a:path w="5749290" h="713104">
                  <a:moveTo>
                    <a:pt x="1410152" y="538521"/>
                  </a:moveTo>
                  <a:lnTo>
                    <a:pt x="1237034" y="501655"/>
                  </a:lnTo>
                  <a:lnTo>
                    <a:pt x="1311481" y="491539"/>
                  </a:lnTo>
                  <a:lnTo>
                    <a:pt x="1564777" y="545479"/>
                  </a:lnTo>
                  <a:lnTo>
                    <a:pt x="1557831" y="556984"/>
                  </a:lnTo>
                  <a:lnTo>
                    <a:pt x="1416396" y="526865"/>
                  </a:lnTo>
                  <a:lnTo>
                    <a:pt x="1410152" y="538521"/>
                  </a:lnTo>
                  <a:close/>
                </a:path>
                <a:path w="5749290" h="713104">
                  <a:moveTo>
                    <a:pt x="1581333" y="561989"/>
                  </a:moveTo>
                  <a:lnTo>
                    <a:pt x="1567530" y="559049"/>
                  </a:lnTo>
                  <a:lnTo>
                    <a:pt x="1564777" y="545479"/>
                  </a:lnTo>
                  <a:lnTo>
                    <a:pt x="1591133" y="551091"/>
                  </a:lnTo>
                  <a:lnTo>
                    <a:pt x="1581333" y="561989"/>
                  </a:lnTo>
                  <a:close/>
                </a:path>
                <a:path w="5749290" h="713104">
                  <a:moveTo>
                    <a:pt x="103924" y="260358"/>
                  </a:moveTo>
                  <a:lnTo>
                    <a:pt x="98838" y="246291"/>
                  </a:lnTo>
                  <a:lnTo>
                    <a:pt x="108369" y="248320"/>
                  </a:lnTo>
                  <a:lnTo>
                    <a:pt x="103924" y="260358"/>
                  </a:lnTo>
                  <a:close/>
                </a:path>
                <a:path w="5749290" h="713104">
                  <a:moveTo>
                    <a:pt x="1513404" y="560508"/>
                  </a:moveTo>
                  <a:lnTo>
                    <a:pt x="1417349" y="540053"/>
                  </a:lnTo>
                  <a:lnTo>
                    <a:pt x="1416396" y="526865"/>
                  </a:lnTo>
                  <a:lnTo>
                    <a:pt x="1516938" y="548276"/>
                  </a:lnTo>
                  <a:lnTo>
                    <a:pt x="1513404" y="560508"/>
                  </a:lnTo>
                  <a:close/>
                </a:path>
                <a:path w="5749290" h="713104">
                  <a:moveTo>
                    <a:pt x="1535872" y="565293"/>
                  </a:moveTo>
                  <a:lnTo>
                    <a:pt x="1527101" y="563425"/>
                  </a:lnTo>
                  <a:lnTo>
                    <a:pt x="1531545" y="551387"/>
                  </a:lnTo>
                  <a:lnTo>
                    <a:pt x="1541891" y="553590"/>
                  </a:lnTo>
                  <a:lnTo>
                    <a:pt x="1535872" y="565293"/>
                  </a:lnTo>
                  <a:close/>
                </a:path>
                <a:path w="5749290" h="713104">
                  <a:moveTo>
                    <a:pt x="1550631" y="568436"/>
                  </a:moveTo>
                  <a:lnTo>
                    <a:pt x="1545939" y="554452"/>
                  </a:lnTo>
                  <a:lnTo>
                    <a:pt x="1556060" y="556607"/>
                  </a:lnTo>
                  <a:lnTo>
                    <a:pt x="1550631" y="568436"/>
                  </a:lnTo>
                  <a:close/>
                </a:path>
                <a:path w="5749290" h="713104">
                  <a:moveTo>
                    <a:pt x="54454" y="253781"/>
                  </a:moveTo>
                  <a:lnTo>
                    <a:pt x="57145" y="250397"/>
                  </a:lnTo>
                  <a:lnTo>
                    <a:pt x="60743" y="251163"/>
                  </a:lnTo>
                  <a:lnTo>
                    <a:pt x="54454" y="253781"/>
                  </a:lnTo>
                  <a:close/>
                </a:path>
                <a:path w="5749290" h="713104">
                  <a:moveTo>
                    <a:pt x="1402109" y="549793"/>
                  </a:moveTo>
                  <a:lnTo>
                    <a:pt x="1182352" y="502995"/>
                  </a:lnTo>
                  <a:lnTo>
                    <a:pt x="1188174" y="491250"/>
                  </a:lnTo>
                  <a:lnTo>
                    <a:pt x="1404755" y="537371"/>
                  </a:lnTo>
                  <a:lnTo>
                    <a:pt x="1402109" y="549793"/>
                  </a:lnTo>
                  <a:close/>
                </a:path>
                <a:path w="5749290" h="713104">
                  <a:moveTo>
                    <a:pt x="1411105" y="551708"/>
                  </a:moveTo>
                  <a:lnTo>
                    <a:pt x="1415550" y="539670"/>
                  </a:lnTo>
                  <a:lnTo>
                    <a:pt x="1419148" y="540436"/>
                  </a:lnTo>
                  <a:lnTo>
                    <a:pt x="1411105" y="551708"/>
                  </a:lnTo>
                  <a:close/>
                </a:path>
                <a:path w="5749290" h="713104">
                  <a:moveTo>
                    <a:pt x="1419179" y="547863"/>
                  </a:moveTo>
                  <a:lnTo>
                    <a:pt x="1419148" y="540436"/>
                  </a:lnTo>
                  <a:lnTo>
                    <a:pt x="1429944" y="542735"/>
                  </a:lnTo>
                  <a:lnTo>
                    <a:pt x="1419179" y="547863"/>
                  </a:lnTo>
                  <a:close/>
                </a:path>
                <a:path w="5749290" h="713104">
                  <a:moveTo>
                    <a:pt x="1463283" y="562820"/>
                  </a:moveTo>
                  <a:lnTo>
                    <a:pt x="1433624" y="556504"/>
                  </a:lnTo>
                  <a:lnTo>
                    <a:pt x="1440064" y="544890"/>
                  </a:lnTo>
                  <a:lnTo>
                    <a:pt x="1467727" y="550781"/>
                  </a:lnTo>
                  <a:lnTo>
                    <a:pt x="1463283" y="562820"/>
                  </a:lnTo>
                  <a:close/>
                </a:path>
                <a:path w="5749290" h="713104">
                  <a:moveTo>
                    <a:pt x="1497974" y="570207"/>
                  </a:moveTo>
                  <a:lnTo>
                    <a:pt x="1492016" y="555954"/>
                  </a:lnTo>
                  <a:lnTo>
                    <a:pt x="1510908" y="559977"/>
                  </a:lnTo>
                  <a:lnTo>
                    <a:pt x="1497974" y="570207"/>
                  </a:lnTo>
                  <a:close/>
                </a:path>
                <a:path w="5749290" h="713104">
                  <a:moveTo>
                    <a:pt x="48315" y="261501"/>
                  </a:moveTo>
                  <a:lnTo>
                    <a:pt x="40106" y="259753"/>
                  </a:lnTo>
                  <a:lnTo>
                    <a:pt x="54454" y="253781"/>
                  </a:lnTo>
                  <a:lnTo>
                    <a:pt x="48315" y="261501"/>
                  </a:lnTo>
                  <a:close/>
                </a:path>
                <a:path w="5749290" h="713104">
                  <a:moveTo>
                    <a:pt x="1419202" y="553433"/>
                  </a:moveTo>
                  <a:lnTo>
                    <a:pt x="1411105" y="551708"/>
                  </a:lnTo>
                  <a:lnTo>
                    <a:pt x="1419179" y="547863"/>
                  </a:lnTo>
                  <a:lnTo>
                    <a:pt x="1419202" y="553433"/>
                  </a:lnTo>
                  <a:close/>
                </a:path>
                <a:path w="5749290" h="713104">
                  <a:moveTo>
                    <a:pt x="1393391" y="560921"/>
                  </a:moveTo>
                  <a:lnTo>
                    <a:pt x="1160168" y="511256"/>
                  </a:lnTo>
                  <a:lnTo>
                    <a:pt x="1173609" y="501133"/>
                  </a:lnTo>
                  <a:lnTo>
                    <a:pt x="1396711" y="548643"/>
                  </a:lnTo>
                  <a:lnTo>
                    <a:pt x="1393391" y="560921"/>
                  </a:lnTo>
                  <a:close/>
                </a:path>
                <a:path w="5749290" h="713104">
                  <a:moveTo>
                    <a:pt x="1397834" y="561867"/>
                  </a:moveTo>
                  <a:lnTo>
                    <a:pt x="1395865" y="561448"/>
                  </a:lnTo>
                  <a:lnTo>
                    <a:pt x="1396711" y="548643"/>
                  </a:lnTo>
                  <a:lnTo>
                    <a:pt x="1405708" y="550559"/>
                  </a:lnTo>
                  <a:lnTo>
                    <a:pt x="1397834" y="561867"/>
                  </a:lnTo>
                  <a:close/>
                </a:path>
                <a:path w="5749290" h="713104">
                  <a:moveTo>
                    <a:pt x="1403962" y="563172"/>
                  </a:moveTo>
                  <a:lnTo>
                    <a:pt x="1403063" y="562980"/>
                  </a:lnTo>
                  <a:lnTo>
                    <a:pt x="1405708" y="550559"/>
                  </a:lnTo>
                  <a:lnTo>
                    <a:pt x="1403962" y="563172"/>
                  </a:lnTo>
                  <a:close/>
                </a:path>
                <a:path w="5749290" h="713104">
                  <a:moveTo>
                    <a:pt x="1444669" y="571841"/>
                  </a:moveTo>
                  <a:lnTo>
                    <a:pt x="1421561" y="566920"/>
                  </a:lnTo>
                  <a:lnTo>
                    <a:pt x="1426399" y="554965"/>
                  </a:lnTo>
                  <a:lnTo>
                    <a:pt x="1455158" y="561089"/>
                  </a:lnTo>
                  <a:lnTo>
                    <a:pt x="1444669" y="571841"/>
                  </a:lnTo>
                  <a:close/>
                </a:path>
                <a:path w="5749290" h="713104">
                  <a:moveTo>
                    <a:pt x="1369550" y="568829"/>
                  </a:moveTo>
                  <a:lnTo>
                    <a:pt x="1103547" y="512183"/>
                  </a:lnTo>
                  <a:lnTo>
                    <a:pt x="1100794" y="498612"/>
                  </a:lnTo>
                  <a:lnTo>
                    <a:pt x="1394348" y="561125"/>
                  </a:lnTo>
                  <a:lnTo>
                    <a:pt x="1369550" y="568829"/>
                  </a:lnTo>
                  <a:close/>
                </a:path>
                <a:path w="5749290" h="713104">
                  <a:moveTo>
                    <a:pt x="1040207" y="511679"/>
                  </a:moveTo>
                  <a:lnTo>
                    <a:pt x="1009592" y="505160"/>
                  </a:lnTo>
                  <a:lnTo>
                    <a:pt x="1018309" y="494032"/>
                  </a:lnTo>
                  <a:lnTo>
                    <a:pt x="1039900" y="498629"/>
                  </a:lnTo>
                  <a:lnTo>
                    <a:pt x="1040207" y="511679"/>
                  </a:lnTo>
                  <a:close/>
                </a:path>
                <a:path w="5749290" h="713104">
                  <a:moveTo>
                    <a:pt x="1068516" y="517708"/>
                  </a:moveTo>
                  <a:lnTo>
                    <a:pt x="1048725" y="513493"/>
                  </a:lnTo>
                  <a:lnTo>
                    <a:pt x="1069362" y="504903"/>
                  </a:lnTo>
                  <a:lnTo>
                    <a:pt x="1068516" y="517708"/>
                  </a:lnTo>
                  <a:close/>
                </a:path>
                <a:path w="5749290" h="713104">
                  <a:moveTo>
                    <a:pt x="1246462" y="555602"/>
                  </a:moveTo>
                  <a:lnTo>
                    <a:pt x="1072114" y="518474"/>
                  </a:lnTo>
                  <a:lnTo>
                    <a:pt x="1076559" y="506436"/>
                  </a:lnTo>
                  <a:lnTo>
                    <a:pt x="1252881" y="543984"/>
                  </a:lnTo>
                  <a:lnTo>
                    <a:pt x="1246462" y="555602"/>
                  </a:lnTo>
                  <a:close/>
                </a:path>
                <a:path w="5749290" h="713104">
                  <a:moveTo>
                    <a:pt x="1320406" y="571348"/>
                  </a:moveTo>
                  <a:lnTo>
                    <a:pt x="1255100" y="557441"/>
                  </a:lnTo>
                  <a:lnTo>
                    <a:pt x="1252881" y="543984"/>
                  </a:lnTo>
                  <a:lnTo>
                    <a:pt x="1330642" y="560543"/>
                  </a:lnTo>
                  <a:lnTo>
                    <a:pt x="1320406" y="571348"/>
                  </a:lnTo>
                  <a:close/>
                </a:path>
                <a:path w="5749290" h="713104">
                  <a:moveTo>
                    <a:pt x="1346495" y="576904"/>
                  </a:moveTo>
                  <a:lnTo>
                    <a:pt x="1331202" y="573647"/>
                  </a:lnTo>
                  <a:lnTo>
                    <a:pt x="1330642" y="560543"/>
                  </a:lnTo>
                  <a:lnTo>
                    <a:pt x="1353919" y="565500"/>
                  </a:lnTo>
                  <a:lnTo>
                    <a:pt x="1346495" y="576904"/>
                  </a:lnTo>
                  <a:close/>
                </a:path>
                <a:path w="5749290" h="713104">
                  <a:moveTo>
                    <a:pt x="1237021" y="566576"/>
                  </a:moveTo>
                  <a:lnTo>
                    <a:pt x="1002898" y="516719"/>
                  </a:lnTo>
                  <a:lnTo>
                    <a:pt x="1005544" y="504298"/>
                  </a:lnTo>
                  <a:lnTo>
                    <a:pt x="1242435" y="554744"/>
                  </a:lnTo>
                  <a:lnTo>
                    <a:pt x="1237021" y="566576"/>
                  </a:lnTo>
                  <a:close/>
                </a:path>
                <a:path w="5749290" h="713104">
                  <a:moveTo>
                    <a:pt x="1248544" y="582015"/>
                  </a:moveTo>
                  <a:lnTo>
                    <a:pt x="1249362" y="569204"/>
                  </a:lnTo>
                  <a:lnTo>
                    <a:pt x="1254059" y="557220"/>
                  </a:lnTo>
                  <a:lnTo>
                    <a:pt x="1263196" y="559165"/>
                  </a:lnTo>
                  <a:lnTo>
                    <a:pt x="1256362" y="570695"/>
                  </a:lnTo>
                  <a:lnTo>
                    <a:pt x="1251836" y="569731"/>
                  </a:lnTo>
                  <a:lnTo>
                    <a:pt x="1248544" y="582015"/>
                  </a:lnTo>
                  <a:close/>
                </a:path>
                <a:path w="5749290" h="713104">
                  <a:moveTo>
                    <a:pt x="1274579" y="574574"/>
                  </a:moveTo>
                  <a:lnTo>
                    <a:pt x="1273204" y="561296"/>
                  </a:lnTo>
                  <a:lnTo>
                    <a:pt x="1276887" y="562081"/>
                  </a:lnTo>
                  <a:lnTo>
                    <a:pt x="1274579" y="574574"/>
                  </a:lnTo>
                  <a:close/>
                </a:path>
                <a:path w="5749290" h="713104">
                  <a:moveTo>
                    <a:pt x="1320010" y="584249"/>
                  </a:moveTo>
                  <a:lnTo>
                    <a:pt x="1306740" y="581423"/>
                  </a:lnTo>
                  <a:lnTo>
                    <a:pt x="1308964" y="568911"/>
                  </a:lnTo>
                  <a:lnTo>
                    <a:pt x="1321306" y="571540"/>
                  </a:lnTo>
                  <a:lnTo>
                    <a:pt x="1320010" y="584249"/>
                  </a:lnTo>
                  <a:close/>
                </a:path>
                <a:path w="5749290" h="713104">
                  <a:moveTo>
                    <a:pt x="1333954" y="587218"/>
                  </a:moveTo>
                  <a:lnTo>
                    <a:pt x="1333057" y="574042"/>
                  </a:lnTo>
                  <a:lnTo>
                    <a:pt x="1341716" y="575886"/>
                  </a:lnTo>
                  <a:lnTo>
                    <a:pt x="1333954" y="587218"/>
                  </a:lnTo>
                  <a:close/>
                </a:path>
                <a:path w="5749290" h="713104">
                  <a:moveTo>
                    <a:pt x="1019306" y="572152"/>
                  </a:moveTo>
                  <a:lnTo>
                    <a:pt x="1006037" y="569327"/>
                  </a:lnTo>
                  <a:lnTo>
                    <a:pt x="1002160" y="555516"/>
                  </a:lnTo>
                  <a:lnTo>
                    <a:pt x="1002331" y="542568"/>
                  </a:lnTo>
                  <a:lnTo>
                    <a:pt x="1003852" y="529907"/>
                  </a:lnTo>
                  <a:lnTo>
                    <a:pt x="1013694" y="519018"/>
                  </a:lnTo>
                  <a:lnTo>
                    <a:pt x="1218804" y="562697"/>
                  </a:lnTo>
                  <a:lnTo>
                    <a:pt x="1204885" y="572717"/>
                  </a:lnTo>
                  <a:lnTo>
                    <a:pt x="1144190" y="559792"/>
                  </a:lnTo>
                  <a:lnTo>
                    <a:pt x="1134048" y="570617"/>
                  </a:lnTo>
                  <a:lnTo>
                    <a:pt x="1074974" y="558037"/>
                  </a:lnTo>
                  <a:lnTo>
                    <a:pt x="1069292" y="569812"/>
                  </a:lnTo>
                  <a:lnTo>
                    <a:pt x="1032746" y="562030"/>
                  </a:lnTo>
                  <a:lnTo>
                    <a:pt x="1019306" y="572152"/>
                  </a:lnTo>
                  <a:close/>
                </a:path>
                <a:path w="5749290" h="713104">
                  <a:moveTo>
                    <a:pt x="1230552" y="578183"/>
                  </a:moveTo>
                  <a:lnTo>
                    <a:pt x="1225154" y="577034"/>
                  </a:lnTo>
                  <a:lnTo>
                    <a:pt x="1222402" y="563463"/>
                  </a:lnTo>
                  <a:lnTo>
                    <a:pt x="1233169" y="565756"/>
                  </a:lnTo>
                  <a:lnTo>
                    <a:pt x="1230552" y="578183"/>
                  </a:lnTo>
                  <a:close/>
                </a:path>
                <a:path w="5749290" h="713104">
                  <a:moveTo>
                    <a:pt x="1178344" y="580050"/>
                  </a:moveTo>
                  <a:lnTo>
                    <a:pt x="1147589" y="573501"/>
                  </a:lnTo>
                  <a:lnTo>
                    <a:pt x="1149587" y="560942"/>
                  </a:lnTo>
                  <a:lnTo>
                    <a:pt x="1189318" y="569402"/>
                  </a:lnTo>
                  <a:lnTo>
                    <a:pt x="1178344" y="580050"/>
                  </a:lnTo>
                  <a:close/>
                </a:path>
                <a:path w="5749290" h="713104">
                  <a:moveTo>
                    <a:pt x="1099359" y="576215"/>
                  </a:moveTo>
                  <a:lnTo>
                    <a:pt x="1077614" y="571584"/>
                  </a:lnTo>
                  <a:lnTo>
                    <a:pt x="1074974" y="558037"/>
                  </a:lnTo>
                  <a:lnTo>
                    <a:pt x="1104520" y="564329"/>
                  </a:lnTo>
                  <a:lnTo>
                    <a:pt x="1099359" y="576215"/>
                  </a:lnTo>
                  <a:close/>
                </a:path>
                <a:path w="5749290" h="713104">
                  <a:moveTo>
                    <a:pt x="1129903" y="582720"/>
                  </a:moveTo>
                  <a:lnTo>
                    <a:pt x="1128360" y="569406"/>
                  </a:lnTo>
                  <a:lnTo>
                    <a:pt x="1132549" y="570298"/>
                  </a:lnTo>
                  <a:lnTo>
                    <a:pt x="1129903" y="582720"/>
                  </a:lnTo>
                  <a:close/>
                </a:path>
                <a:path w="5749290" h="713104">
                  <a:moveTo>
                    <a:pt x="1037298" y="575984"/>
                  </a:moveTo>
                  <a:lnTo>
                    <a:pt x="1032746" y="562030"/>
                  </a:lnTo>
                  <a:lnTo>
                    <a:pt x="1043541" y="564329"/>
                  </a:lnTo>
                  <a:lnTo>
                    <a:pt x="1037298" y="575984"/>
                  </a:lnTo>
                  <a:close/>
                </a:path>
                <a:path w="5749290" h="713104">
                  <a:moveTo>
                    <a:pt x="1048093" y="578283"/>
                  </a:moveTo>
                  <a:lnTo>
                    <a:pt x="1044495" y="577516"/>
                  </a:lnTo>
                  <a:lnTo>
                    <a:pt x="1043541" y="564329"/>
                  </a:lnTo>
                  <a:lnTo>
                    <a:pt x="1056496" y="567087"/>
                  </a:lnTo>
                  <a:lnTo>
                    <a:pt x="1048093" y="578283"/>
                  </a:lnTo>
                  <a:close/>
                </a:path>
                <a:path w="5749290" h="713104">
                  <a:moveTo>
                    <a:pt x="1069683" y="582880"/>
                  </a:moveTo>
                  <a:lnTo>
                    <a:pt x="1064511" y="581779"/>
                  </a:lnTo>
                  <a:lnTo>
                    <a:pt x="1066031" y="569118"/>
                  </a:lnTo>
                  <a:lnTo>
                    <a:pt x="1073341" y="570674"/>
                  </a:lnTo>
                  <a:lnTo>
                    <a:pt x="1069683" y="582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7948" y="1400093"/>
              <a:ext cx="4200373" cy="43818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36686" y="1449480"/>
            <a:ext cx="1089406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5080" indent="-71120">
              <a:lnSpc>
                <a:spcPct val="135000"/>
              </a:lnSpc>
              <a:spcBef>
                <a:spcPts val="100"/>
              </a:spcBef>
              <a:tabLst>
                <a:tab pos="2023745" algn="l"/>
                <a:tab pos="2412365" algn="l"/>
                <a:tab pos="5587365" algn="l"/>
                <a:tab pos="8304530" algn="l"/>
                <a:tab pos="8339455" algn="l"/>
                <a:tab pos="9504045" algn="l"/>
              </a:tabLst>
            </a:pPr>
            <a:r>
              <a:rPr sz="5000" spc="-10" dirty="0">
                <a:latin typeface="Arial"/>
                <a:cs typeface="Arial"/>
              </a:rPr>
              <a:t>Online</a:t>
            </a:r>
            <a:r>
              <a:rPr sz="5000" dirty="0">
                <a:latin typeface="Arial"/>
                <a:cs typeface="Arial"/>
              </a:rPr>
              <a:t>	</a:t>
            </a:r>
            <a:r>
              <a:rPr sz="5000" spc="-10" dirty="0">
                <a:latin typeface="Arial"/>
                <a:cs typeface="Arial"/>
              </a:rPr>
              <a:t>Registration</a:t>
            </a:r>
            <a:r>
              <a:rPr sz="5000" dirty="0">
                <a:latin typeface="Arial"/>
                <a:cs typeface="Arial"/>
              </a:rPr>
              <a:t>	</a:t>
            </a:r>
            <a:r>
              <a:rPr sz="5000" spc="-10" dirty="0">
                <a:latin typeface="Arial"/>
                <a:cs typeface="Arial"/>
              </a:rPr>
              <a:t>Required</a:t>
            </a:r>
            <a:r>
              <a:rPr sz="5000" dirty="0">
                <a:latin typeface="Arial"/>
                <a:cs typeface="Arial"/>
              </a:rPr>
              <a:t>		</a:t>
            </a:r>
            <a:r>
              <a:rPr sz="5000" spc="-10" dirty="0">
                <a:latin typeface="Arial"/>
                <a:cs typeface="Arial"/>
              </a:rPr>
              <a:t>annually. Sunday</a:t>
            </a:r>
            <a:r>
              <a:rPr sz="5000" dirty="0">
                <a:latin typeface="Arial"/>
                <a:cs typeface="Arial"/>
              </a:rPr>
              <a:t>	</a:t>
            </a:r>
            <a:r>
              <a:rPr sz="5000" spc="-10" dirty="0">
                <a:latin typeface="Arial"/>
                <a:cs typeface="Arial"/>
              </a:rPr>
              <a:t>Messages-</a:t>
            </a:r>
            <a:r>
              <a:rPr sz="5000" dirty="0">
                <a:latin typeface="Arial"/>
                <a:cs typeface="Arial"/>
              </a:rPr>
              <a:t>will</a:t>
            </a:r>
            <a:r>
              <a:rPr sz="5000" spc="-40" dirty="0">
                <a:latin typeface="Arial"/>
                <a:cs typeface="Arial"/>
              </a:rPr>
              <a:t> </a:t>
            </a:r>
            <a:r>
              <a:rPr sz="5000" spc="-10" dirty="0">
                <a:latin typeface="Arial"/>
                <a:cs typeface="Arial"/>
              </a:rPr>
              <a:t>begin</a:t>
            </a:r>
            <a:r>
              <a:rPr sz="5000" dirty="0">
                <a:latin typeface="Arial"/>
                <a:cs typeface="Arial"/>
              </a:rPr>
              <a:t>	</a:t>
            </a:r>
            <a:r>
              <a:rPr sz="5000" spc="-20" dirty="0">
                <a:latin typeface="Arial"/>
                <a:cs typeface="Arial"/>
              </a:rPr>
              <a:t>late</a:t>
            </a:r>
            <a:r>
              <a:rPr sz="5000" dirty="0">
                <a:latin typeface="Arial"/>
                <a:cs typeface="Arial"/>
              </a:rPr>
              <a:t>	</a:t>
            </a:r>
            <a:r>
              <a:rPr sz="5000" spc="-10" dirty="0">
                <a:latin typeface="Arial"/>
                <a:cs typeface="Arial"/>
              </a:rPr>
              <a:t>July.</a:t>
            </a:r>
            <a:endParaRPr sz="5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9968" y="3773542"/>
            <a:ext cx="5987415" cy="545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7755">
              <a:lnSpc>
                <a:spcPts val="5025"/>
              </a:lnSpc>
              <a:spcBef>
                <a:spcPts val="100"/>
              </a:spcBef>
            </a:pPr>
            <a:r>
              <a:rPr sz="5000" dirty="0">
                <a:latin typeface="Arial"/>
                <a:cs typeface="Arial"/>
              </a:rPr>
              <a:t>Social</a:t>
            </a:r>
            <a:r>
              <a:rPr sz="5000" spc="-85" dirty="0">
                <a:latin typeface="Arial"/>
                <a:cs typeface="Arial"/>
              </a:rPr>
              <a:t> </a:t>
            </a:r>
            <a:r>
              <a:rPr sz="5000" spc="-10" dirty="0">
                <a:latin typeface="Arial"/>
                <a:cs typeface="Arial"/>
              </a:rPr>
              <a:t>Media:</a:t>
            </a:r>
            <a:endParaRPr sz="5000" dirty="0">
              <a:latin typeface="Arial"/>
              <a:cs typeface="Arial"/>
            </a:endParaRPr>
          </a:p>
          <a:p>
            <a:pPr marL="377190">
              <a:lnSpc>
                <a:spcPts val="5025"/>
              </a:lnSpc>
            </a:pPr>
            <a:r>
              <a:rPr sz="5000" dirty="0">
                <a:latin typeface="Arial"/>
                <a:cs typeface="Arial"/>
              </a:rPr>
              <a:t>IG</a:t>
            </a:r>
            <a:r>
              <a:rPr sz="5000" spc="-10" dirty="0">
                <a:latin typeface="Arial"/>
                <a:cs typeface="Arial"/>
              </a:rPr>
              <a:t> @</a:t>
            </a:r>
            <a:r>
              <a:rPr lang="en-US" sz="5000" spc="-10" dirty="0">
                <a:latin typeface="Arial"/>
                <a:cs typeface="Arial"/>
              </a:rPr>
              <a:t>RHS_Admin</a:t>
            </a:r>
            <a:endParaRPr sz="5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5000" dirty="0">
              <a:latin typeface="Arial"/>
              <a:cs typeface="Arial"/>
            </a:endParaRPr>
          </a:p>
          <a:p>
            <a:pPr marL="12700" marR="5080" algn="l">
              <a:lnSpc>
                <a:spcPct val="135000"/>
              </a:lnSpc>
              <a:tabLst>
                <a:tab pos="1917064" algn="l"/>
              </a:tabLst>
            </a:pPr>
            <a:r>
              <a:rPr sz="5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www.rhshuskies.com</a:t>
            </a:r>
            <a:r>
              <a:rPr sz="5000" u="none" spc="-20" dirty="0">
                <a:latin typeface="Arial"/>
                <a:cs typeface="Arial"/>
                <a:hlinkClick r:id="rId5"/>
              </a:rPr>
              <a:t>NND1</a:t>
            </a:r>
            <a:r>
              <a:rPr lang="en-US" sz="5000" u="none" spc="-20" dirty="0">
                <a:latin typeface="Arial"/>
                <a:cs typeface="Arial"/>
                <a:hlinkClick r:id="rId5"/>
              </a:rPr>
              <a:t>.org</a:t>
            </a:r>
            <a:r>
              <a:rPr lang="en-US" sz="5000" u="none" spc="-20" dirty="0">
                <a:latin typeface="Arial"/>
                <a:cs typeface="Arial"/>
              </a:rPr>
              <a:t> - </a:t>
            </a:r>
            <a:r>
              <a:rPr sz="5000" u="none" spc="-10" dirty="0">
                <a:latin typeface="Arial"/>
                <a:cs typeface="Arial"/>
              </a:rPr>
              <a:t>Calendar</a:t>
            </a:r>
            <a:endParaRPr sz="5000" dirty="0">
              <a:latin typeface="Arial"/>
              <a:cs typeface="Arial"/>
            </a:endParaRPr>
          </a:p>
          <a:p>
            <a:pPr algn="ctr">
              <a:lnSpc>
                <a:spcPts val="3365"/>
              </a:lnSpc>
            </a:pPr>
            <a:r>
              <a:rPr sz="4200" spc="-50" dirty="0">
                <a:latin typeface="Arial"/>
                <a:cs typeface="Arial"/>
              </a:rPr>
              <a:t>.</a:t>
            </a:r>
            <a:endParaRPr sz="4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52135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8800" y="733039"/>
            <a:ext cx="11722735" cy="202529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3800" spc="340" dirty="0">
                <a:solidFill>
                  <a:srgbClr val="FFFFFF"/>
                </a:solidFill>
              </a:rPr>
              <a:t>Spring</a:t>
            </a:r>
            <a:r>
              <a:rPr sz="3800" spc="305" dirty="0">
                <a:solidFill>
                  <a:srgbClr val="FFFFFF"/>
                </a:solidFill>
              </a:rPr>
              <a:t> </a:t>
            </a:r>
            <a:r>
              <a:rPr sz="3800" spc="295" dirty="0">
                <a:solidFill>
                  <a:srgbClr val="FFFFFF"/>
                </a:solidFill>
              </a:rPr>
              <a:t>course</a:t>
            </a:r>
            <a:r>
              <a:rPr sz="3800" spc="305" dirty="0">
                <a:solidFill>
                  <a:srgbClr val="FFFFFF"/>
                </a:solidFill>
              </a:rPr>
              <a:t> </a:t>
            </a:r>
            <a:r>
              <a:rPr sz="3800" spc="240" dirty="0">
                <a:solidFill>
                  <a:srgbClr val="FFFFFF"/>
                </a:solidFill>
              </a:rPr>
              <a:t>requests</a:t>
            </a:r>
            <a:r>
              <a:rPr sz="3800" spc="305" dirty="0">
                <a:solidFill>
                  <a:srgbClr val="FFFFFF"/>
                </a:solidFill>
              </a:rPr>
              <a:t> </a:t>
            </a:r>
            <a:r>
              <a:rPr sz="3800" spc="254" dirty="0">
                <a:solidFill>
                  <a:srgbClr val="FFFFFF"/>
                </a:solidFill>
              </a:rPr>
              <a:t>to</a:t>
            </a:r>
            <a:r>
              <a:rPr sz="3800" spc="305" dirty="0">
                <a:solidFill>
                  <a:srgbClr val="FFFFFF"/>
                </a:solidFill>
              </a:rPr>
              <a:t> </a:t>
            </a:r>
            <a:r>
              <a:rPr sz="3800" spc="210" dirty="0">
                <a:solidFill>
                  <a:srgbClr val="FFFFFF"/>
                </a:solidFill>
              </a:rPr>
              <a:t>counselors.</a:t>
            </a:r>
            <a:endParaRPr sz="3800" dirty="0"/>
          </a:p>
          <a:p>
            <a:pPr marL="12700" marR="5080">
              <a:lnSpc>
                <a:spcPts val="5330"/>
              </a:lnSpc>
              <a:spcBef>
                <a:spcPts val="105"/>
              </a:spcBef>
            </a:pPr>
            <a:r>
              <a:rPr sz="3800" spc="370" dirty="0">
                <a:solidFill>
                  <a:srgbClr val="FFFFFF"/>
                </a:solidFill>
              </a:rPr>
              <a:t>Course</a:t>
            </a:r>
            <a:r>
              <a:rPr sz="3800" spc="300" dirty="0">
                <a:solidFill>
                  <a:srgbClr val="FFFFFF"/>
                </a:solidFill>
              </a:rPr>
              <a:t> </a:t>
            </a:r>
            <a:r>
              <a:rPr sz="3800" spc="260" dirty="0">
                <a:solidFill>
                  <a:srgbClr val="FFFFFF"/>
                </a:solidFill>
              </a:rPr>
              <a:t>request</a:t>
            </a:r>
            <a:r>
              <a:rPr sz="3800" spc="305" dirty="0">
                <a:solidFill>
                  <a:srgbClr val="FFFFFF"/>
                </a:solidFill>
              </a:rPr>
              <a:t> </a:t>
            </a:r>
            <a:r>
              <a:rPr lang="en-US" sz="3800" spc="204" dirty="0">
                <a:solidFill>
                  <a:srgbClr val="FFFFFF"/>
                </a:solidFill>
              </a:rPr>
              <a:t>golden ticket</a:t>
            </a:r>
            <a:r>
              <a:rPr sz="3800" spc="300" dirty="0">
                <a:solidFill>
                  <a:srgbClr val="FFFFFF"/>
                </a:solidFill>
              </a:rPr>
              <a:t> </a:t>
            </a:r>
            <a:r>
              <a:rPr sz="3800" spc="310" dirty="0">
                <a:solidFill>
                  <a:srgbClr val="FFFFFF"/>
                </a:solidFill>
              </a:rPr>
              <a:t>required</a:t>
            </a:r>
            <a:r>
              <a:rPr sz="3800" spc="305" dirty="0">
                <a:solidFill>
                  <a:srgbClr val="FFFFFF"/>
                </a:solidFill>
              </a:rPr>
              <a:t> </a:t>
            </a:r>
            <a:r>
              <a:rPr sz="3800" spc="254" dirty="0">
                <a:solidFill>
                  <a:srgbClr val="FFFFFF"/>
                </a:solidFill>
              </a:rPr>
              <a:t>to</a:t>
            </a:r>
            <a:r>
              <a:rPr sz="3800" spc="305" dirty="0">
                <a:solidFill>
                  <a:srgbClr val="FFFFFF"/>
                </a:solidFill>
              </a:rPr>
              <a:t> </a:t>
            </a:r>
            <a:r>
              <a:rPr sz="3800" spc="455" dirty="0">
                <a:solidFill>
                  <a:srgbClr val="FFFFFF"/>
                </a:solidFill>
              </a:rPr>
              <a:t>get</a:t>
            </a:r>
            <a:r>
              <a:rPr sz="3800" spc="305" dirty="0">
                <a:solidFill>
                  <a:srgbClr val="FFFFFF"/>
                </a:solidFill>
              </a:rPr>
              <a:t> </a:t>
            </a:r>
            <a:r>
              <a:rPr sz="3800" spc="275" dirty="0">
                <a:solidFill>
                  <a:srgbClr val="FFFFFF"/>
                </a:solidFill>
              </a:rPr>
              <a:t>on</a:t>
            </a:r>
            <a:r>
              <a:rPr sz="3800" spc="305" dirty="0">
                <a:solidFill>
                  <a:srgbClr val="FFFFFF"/>
                </a:solidFill>
              </a:rPr>
              <a:t> </a:t>
            </a:r>
            <a:r>
              <a:rPr sz="3800" spc="200" dirty="0">
                <a:solidFill>
                  <a:srgbClr val="FFFFFF"/>
                </a:solidFill>
              </a:rPr>
              <a:t>Frosh</a:t>
            </a:r>
            <a:r>
              <a:rPr sz="3800" spc="300" dirty="0">
                <a:solidFill>
                  <a:srgbClr val="FFFFFF"/>
                </a:solidFill>
              </a:rPr>
              <a:t> </a:t>
            </a:r>
            <a:r>
              <a:rPr sz="3800" spc="450" dirty="0">
                <a:solidFill>
                  <a:srgbClr val="FFFFFF"/>
                </a:solidFill>
              </a:rPr>
              <a:t>Day </a:t>
            </a:r>
            <a:r>
              <a:rPr sz="3800" spc="90" dirty="0">
                <a:solidFill>
                  <a:srgbClr val="FFFFFF"/>
                </a:solidFill>
              </a:rPr>
              <a:t>Bus.</a:t>
            </a:r>
            <a:endParaRPr sz="3800" dirty="0"/>
          </a:p>
        </p:txBody>
      </p:sp>
      <p:sp>
        <p:nvSpPr>
          <p:cNvPr id="4" name="object 4"/>
          <p:cNvSpPr txBox="1"/>
          <p:nvPr/>
        </p:nvSpPr>
        <p:spPr>
          <a:xfrm>
            <a:off x="5808625" y="2787264"/>
            <a:ext cx="11839575" cy="6746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86765">
              <a:lnSpc>
                <a:spcPct val="116799"/>
              </a:lnSpc>
              <a:spcBef>
                <a:spcPts val="90"/>
              </a:spcBef>
            </a:pPr>
            <a:r>
              <a:rPr sz="3800" spc="44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3800" spc="310" dirty="0">
                <a:solidFill>
                  <a:srgbClr val="FFFFFF"/>
                </a:solidFill>
                <a:latin typeface="Calibri"/>
                <a:cs typeface="Calibri"/>
              </a:rPr>
              <a:t> required </a:t>
            </a:r>
            <a:r>
              <a:rPr sz="3800" spc="260" dirty="0">
                <a:solidFill>
                  <a:srgbClr val="FFFFFF"/>
                </a:solidFill>
                <a:latin typeface="Calibri"/>
                <a:cs typeface="Calibri"/>
              </a:rPr>
              <a:t>classes,</a:t>
            </a:r>
            <a:r>
              <a:rPr sz="38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42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8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340" dirty="0">
                <a:solidFill>
                  <a:srgbClr val="FFFFFF"/>
                </a:solidFill>
                <a:latin typeface="Calibri"/>
                <a:cs typeface="Calibri"/>
              </a:rPr>
              <a:t>elective</a:t>
            </a:r>
            <a:r>
              <a:rPr sz="38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395" dirty="0">
                <a:solidFill>
                  <a:srgbClr val="FFFFFF"/>
                </a:solidFill>
                <a:latin typeface="Calibri"/>
                <a:cs typeface="Calibri"/>
              </a:rPr>
              <a:t>choices-</a:t>
            </a:r>
            <a:r>
              <a:rPr sz="3800" spc="28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38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370" dirty="0">
                <a:solidFill>
                  <a:srgbClr val="FFFFFF"/>
                </a:solidFill>
                <a:latin typeface="Calibri"/>
                <a:cs typeface="Calibri"/>
              </a:rPr>
              <a:t>period </a:t>
            </a:r>
            <a:r>
              <a:rPr sz="3800" spc="340" dirty="0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3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endParaRPr sz="3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800" spc="200" dirty="0">
                <a:solidFill>
                  <a:srgbClr val="FFFFFF"/>
                </a:solidFill>
                <a:latin typeface="Calibri"/>
                <a:cs typeface="Calibri"/>
              </a:rPr>
              <a:t>Frosh</a:t>
            </a:r>
            <a:r>
              <a:rPr sz="3800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47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lang="en-US" sz="3800" spc="475" dirty="0">
                <a:solidFill>
                  <a:srgbClr val="FFFFFF"/>
                </a:solidFill>
                <a:latin typeface="Calibri"/>
                <a:cs typeface="Calibri"/>
              </a:rPr>
              <a:t> – February 7</a:t>
            </a:r>
            <a:r>
              <a:rPr lang="en-US" sz="3800" spc="475" baseline="300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lang="en-US" sz="3800" spc="47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sz="3800" spc="32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1692910">
              <a:lnSpc>
                <a:spcPts val="5320"/>
              </a:lnSpc>
              <a:spcBef>
                <a:spcPts val="310"/>
              </a:spcBef>
            </a:pPr>
            <a:r>
              <a:rPr sz="3800" spc="32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3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345" dirty="0">
                <a:solidFill>
                  <a:srgbClr val="FFFFFF"/>
                </a:solidFill>
                <a:latin typeface="Calibri"/>
                <a:cs typeface="Calibri"/>
              </a:rPr>
              <a:t>Clothes</a:t>
            </a:r>
            <a:r>
              <a:rPr sz="3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24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3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75" dirty="0">
                <a:solidFill>
                  <a:srgbClr val="FFFFFF"/>
                </a:solidFill>
                <a:latin typeface="Calibri"/>
                <a:cs typeface="Calibri"/>
              </a:rPr>
              <a:t>ID’s</a:t>
            </a:r>
            <a:r>
              <a:rPr sz="3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229" dirty="0">
                <a:solidFill>
                  <a:srgbClr val="FFFFFF"/>
                </a:solidFill>
                <a:latin typeface="Calibri"/>
                <a:cs typeface="Calibri"/>
              </a:rPr>
              <a:t>issued</a:t>
            </a:r>
            <a:r>
              <a:rPr sz="38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dirty="0">
                <a:solidFill>
                  <a:srgbClr val="FFFFFF"/>
                </a:solidFill>
                <a:latin typeface="Calibri"/>
                <a:cs typeface="Calibri"/>
              </a:rPr>
              <a:t>1st</a:t>
            </a:r>
            <a:r>
              <a:rPr sz="3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395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38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800" spc="254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8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spc="235" dirty="0">
                <a:solidFill>
                  <a:srgbClr val="FFFFFF"/>
                </a:solidFill>
                <a:latin typeface="Calibri"/>
                <a:cs typeface="Calibri"/>
              </a:rPr>
              <a:t>school.</a:t>
            </a:r>
            <a:endParaRPr sz="3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3800" dirty="0">
              <a:latin typeface="Calibri"/>
              <a:cs typeface="Calibri"/>
            </a:endParaRPr>
          </a:p>
          <a:p>
            <a:pPr marL="12700" marR="5080">
              <a:lnSpc>
                <a:spcPct val="117000"/>
              </a:lnSpc>
              <a:spcBef>
                <a:spcPts val="5"/>
              </a:spcBef>
            </a:pPr>
            <a:r>
              <a:rPr sz="3900" u="heavy" spc="2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www.registermy</a:t>
            </a:r>
            <a:r>
              <a:rPr sz="3900" u="heavy" spc="-3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3900" u="heavy" spc="3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athlete.com</a:t>
            </a:r>
            <a:r>
              <a:rPr sz="3900" u="none" spc="320" dirty="0">
                <a:solidFill>
                  <a:srgbClr val="FFFFFF"/>
                </a:solidFill>
                <a:latin typeface="Calibri"/>
                <a:cs typeface="Calibri"/>
              </a:rPr>
              <a:t> required </a:t>
            </a:r>
            <a:r>
              <a:rPr sz="3900" u="none" spc="229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900" u="none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u="none" spc="315" dirty="0">
                <a:solidFill>
                  <a:srgbClr val="FFFFFF"/>
                </a:solidFill>
                <a:latin typeface="Calibri"/>
                <a:cs typeface="Calibri"/>
              </a:rPr>
              <a:t>athletic </a:t>
            </a:r>
            <a:r>
              <a:rPr sz="3900" u="none" spc="480" dirty="0">
                <a:solidFill>
                  <a:srgbClr val="FFFFFF"/>
                </a:solidFill>
                <a:latin typeface="Calibri"/>
                <a:cs typeface="Calibri"/>
              </a:rPr>
              <a:t>clearance</a:t>
            </a:r>
            <a:r>
              <a:rPr sz="3900" u="none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u="none" spc="229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900" u="none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u="none" spc="525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3900" u="none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00" u="none" spc="270" dirty="0">
                <a:solidFill>
                  <a:srgbClr val="FFFFFF"/>
                </a:solidFill>
                <a:latin typeface="Calibri"/>
                <a:cs typeface="Calibri"/>
              </a:rPr>
              <a:t>season.</a:t>
            </a:r>
            <a:endParaRPr sz="3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48950" cy="10287000"/>
            <a:chOff x="0" y="0"/>
            <a:chExt cx="10648950" cy="10287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44255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7167" y="874058"/>
              <a:ext cx="1616186" cy="1574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80374" y="7999810"/>
              <a:ext cx="6468745" cy="545465"/>
            </a:xfrm>
            <a:custGeom>
              <a:avLst/>
              <a:gdLst/>
              <a:ahLst/>
              <a:cxnLst/>
              <a:rect l="l" t="t" r="r" b="b"/>
              <a:pathLst>
                <a:path w="6468745" h="545465">
                  <a:moveTo>
                    <a:pt x="11773" y="545225"/>
                  </a:moveTo>
                  <a:lnTo>
                    <a:pt x="2051" y="539026"/>
                  </a:lnTo>
                  <a:lnTo>
                    <a:pt x="0" y="524181"/>
                  </a:lnTo>
                  <a:lnTo>
                    <a:pt x="4703" y="501924"/>
                  </a:lnTo>
                  <a:lnTo>
                    <a:pt x="30707" y="440116"/>
                  </a:lnTo>
                  <a:lnTo>
                    <a:pt x="50177" y="403035"/>
                  </a:lnTo>
                  <a:lnTo>
                    <a:pt x="72736" y="363484"/>
                  </a:lnTo>
                  <a:lnTo>
                    <a:pt x="97469" y="322698"/>
                  </a:lnTo>
                  <a:lnTo>
                    <a:pt x="123459" y="281912"/>
                  </a:lnTo>
                  <a:lnTo>
                    <a:pt x="149790" y="242361"/>
                  </a:lnTo>
                  <a:lnTo>
                    <a:pt x="175546" y="205281"/>
                  </a:lnTo>
                  <a:lnTo>
                    <a:pt x="199811" y="171906"/>
                  </a:lnTo>
                  <a:lnTo>
                    <a:pt x="240203" y="121216"/>
                  </a:lnTo>
                  <a:lnTo>
                    <a:pt x="279296" y="103086"/>
                  </a:lnTo>
                  <a:lnTo>
                    <a:pt x="299322" y="113575"/>
                  </a:lnTo>
                  <a:lnTo>
                    <a:pt x="328377" y="165387"/>
                  </a:lnTo>
                  <a:lnTo>
                    <a:pt x="348304" y="240838"/>
                  </a:lnTo>
                  <a:lnTo>
                    <a:pt x="356921" y="280876"/>
                  </a:lnTo>
                  <a:lnTo>
                    <a:pt x="365745" y="318960"/>
                  </a:lnTo>
                  <a:lnTo>
                    <a:pt x="375608" y="352469"/>
                  </a:lnTo>
                  <a:lnTo>
                    <a:pt x="387340" y="378783"/>
                  </a:lnTo>
                  <a:lnTo>
                    <a:pt x="401770" y="395281"/>
                  </a:lnTo>
                  <a:lnTo>
                    <a:pt x="419730" y="399341"/>
                  </a:lnTo>
                  <a:lnTo>
                    <a:pt x="442048" y="388342"/>
                  </a:lnTo>
                  <a:lnTo>
                    <a:pt x="463180" y="338128"/>
                  </a:lnTo>
                  <a:lnTo>
                    <a:pt x="483229" y="293960"/>
                  </a:lnTo>
                  <a:lnTo>
                    <a:pt x="502244" y="255553"/>
                  </a:lnTo>
                  <a:lnTo>
                    <a:pt x="537373" y="194897"/>
                  </a:lnTo>
                  <a:lnTo>
                    <a:pt x="568962" y="153903"/>
                  </a:lnTo>
                  <a:lnTo>
                    <a:pt x="610577" y="124334"/>
                  </a:lnTo>
                  <a:lnTo>
                    <a:pt x="623109" y="121862"/>
                  </a:lnTo>
                  <a:lnTo>
                    <a:pt x="635054" y="122611"/>
                  </a:lnTo>
                  <a:lnTo>
                    <a:pt x="677951" y="152173"/>
                  </a:lnTo>
                  <a:lnTo>
                    <a:pt x="706387" y="194334"/>
                  </a:lnTo>
                  <a:lnTo>
                    <a:pt x="750629" y="280090"/>
                  </a:lnTo>
                  <a:lnTo>
                    <a:pt x="759451" y="297024"/>
                  </a:lnTo>
                  <a:lnTo>
                    <a:pt x="786757" y="342307"/>
                  </a:lnTo>
                  <a:lnTo>
                    <a:pt x="816364" y="373386"/>
                  </a:lnTo>
                  <a:lnTo>
                    <a:pt x="849610" y="382636"/>
                  </a:lnTo>
                  <a:lnTo>
                    <a:pt x="861732" y="379552"/>
                  </a:lnTo>
                  <a:lnTo>
                    <a:pt x="901913" y="347841"/>
                  </a:lnTo>
                  <a:lnTo>
                    <a:pt x="934606" y="305019"/>
                  </a:lnTo>
                  <a:lnTo>
                    <a:pt x="990832" y="194511"/>
                  </a:lnTo>
                  <a:lnTo>
                    <a:pt x="1011489" y="156330"/>
                  </a:lnTo>
                  <a:lnTo>
                    <a:pt x="1033620" y="123309"/>
                  </a:lnTo>
                  <a:lnTo>
                    <a:pt x="1057536" y="98950"/>
                  </a:lnTo>
                  <a:lnTo>
                    <a:pt x="1083547" y="86751"/>
                  </a:lnTo>
                  <a:lnTo>
                    <a:pt x="1111964" y="90214"/>
                  </a:lnTo>
                  <a:lnTo>
                    <a:pt x="1143097" y="112837"/>
                  </a:lnTo>
                  <a:lnTo>
                    <a:pt x="1166184" y="159865"/>
                  </a:lnTo>
                  <a:lnTo>
                    <a:pt x="1187677" y="200886"/>
                  </a:lnTo>
                  <a:lnTo>
                    <a:pt x="1207664" y="236199"/>
                  </a:lnTo>
                  <a:lnTo>
                    <a:pt x="1243454" y="290888"/>
                  </a:lnTo>
                  <a:lnTo>
                    <a:pt x="1274236" y="326313"/>
                  </a:lnTo>
                  <a:lnTo>
                    <a:pt x="1312509" y="348537"/>
                  </a:lnTo>
                  <a:lnTo>
                    <a:pt x="1323501" y="348891"/>
                  </a:lnTo>
                  <a:lnTo>
                    <a:pt x="1333752" y="346214"/>
                  </a:lnTo>
                  <a:lnTo>
                    <a:pt x="1369050" y="311150"/>
                  </a:lnTo>
                  <a:lnTo>
                    <a:pt x="1391918" y="267608"/>
                  </a:lnTo>
                  <a:lnTo>
                    <a:pt x="1414251" y="218211"/>
                  </a:lnTo>
                  <a:lnTo>
                    <a:pt x="1421974" y="201832"/>
                  </a:lnTo>
                  <a:lnTo>
                    <a:pt x="1447171" y="157125"/>
                  </a:lnTo>
                  <a:lnTo>
                    <a:pt x="1477200" y="125308"/>
                  </a:lnTo>
                  <a:lnTo>
                    <a:pt x="1514361" y="114414"/>
                  </a:lnTo>
                  <a:lnTo>
                    <a:pt x="1528730" y="116822"/>
                  </a:lnTo>
                  <a:lnTo>
                    <a:pt x="1578978" y="146323"/>
                  </a:lnTo>
                  <a:lnTo>
                    <a:pt x="1622076" y="205695"/>
                  </a:lnTo>
                  <a:lnTo>
                    <a:pt x="1644272" y="240184"/>
                  </a:lnTo>
                  <a:lnTo>
                    <a:pt x="1684542" y="290817"/>
                  </a:lnTo>
                  <a:lnTo>
                    <a:pt x="1719892" y="319577"/>
                  </a:lnTo>
                  <a:lnTo>
                    <a:pt x="1751009" y="329568"/>
                  </a:lnTo>
                  <a:lnTo>
                    <a:pt x="1765196" y="328494"/>
                  </a:lnTo>
                  <a:lnTo>
                    <a:pt x="1803306" y="305652"/>
                  </a:lnTo>
                  <a:lnTo>
                    <a:pt x="1836547" y="261521"/>
                  </a:lnTo>
                  <a:lnTo>
                    <a:pt x="1857152" y="225445"/>
                  </a:lnTo>
                  <a:lnTo>
                    <a:pt x="1877316" y="187665"/>
                  </a:lnTo>
                  <a:lnTo>
                    <a:pt x="1887448" y="169105"/>
                  </a:lnTo>
                  <a:lnTo>
                    <a:pt x="1908244" y="134586"/>
                  </a:lnTo>
                  <a:lnTo>
                    <a:pt x="1942058" y="95127"/>
                  </a:lnTo>
                  <a:lnTo>
                    <a:pt x="1981085" y="79758"/>
                  </a:lnTo>
                  <a:lnTo>
                    <a:pt x="1995655" y="81798"/>
                  </a:lnTo>
                  <a:lnTo>
                    <a:pt x="2045251" y="114839"/>
                  </a:lnTo>
                  <a:lnTo>
                    <a:pt x="2102415" y="188013"/>
                  </a:lnTo>
                  <a:lnTo>
                    <a:pt x="2137973" y="230944"/>
                  </a:lnTo>
                  <a:lnTo>
                    <a:pt x="2170866" y="265478"/>
                  </a:lnTo>
                  <a:lnTo>
                    <a:pt x="2201256" y="292182"/>
                  </a:lnTo>
                  <a:lnTo>
                    <a:pt x="2255164" y="324363"/>
                  </a:lnTo>
                  <a:lnTo>
                    <a:pt x="2300979" y="332015"/>
                  </a:lnTo>
                  <a:lnTo>
                    <a:pt x="2321253" y="328058"/>
                  </a:lnTo>
                  <a:lnTo>
                    <a:pt x="2357333" y="307407"/>
                  </a:lnTo>
                  <a:lnTo>
                    <a:pt x="2388527" y="273548"/>
                  </a:lnTo>
                  <a:lnTo>
                    <a:pt x="2416115" y="231011"/>
                  </a:lnTo>
                  <a:lnTo>
                    <a:pt x="2465607" y="138013"/>
                  </a:lnTo>
                  <a:lnTo>
                    <a:pt x="2477730" y="116415"/>
                  </a:lnTo>
                  <a:lnTo>
                    <a:pt x="2502800" y="79162"/>
                  </a:lnTo>
                  <a:lnTo>
                    <a:pt x="2544865" y="46636"/>
                  </a:lnTo>
                  <a:lnTo>
                    <a:pt x="2560717" y="44285"/>
                  </a:lnTo>
                  <a:lnTo>
                    <a:pt x="2585838" y="51837"/>
                  </a:lnTo>
                  <a:lnTo>
                    <a:pt x="2609291" y="71675"/>
                  </a:lnTo>
                  <a:lnTo>
                    <a:pt x="2631525" y="100627"/>
                  </a:lnTo>
                  <a:lnTo>
                    <a:pt x="2652990" y="135520"/>
                  </a:lnTo>
                  <a:lnTo>
                    <a:pt x="2674134" y="173182"/>
                  </a:lnTo>
                  <a:lnTo>
                    <a:pt x="2695407" y="210443"/>
                  </a:lnTo>
                  <a:lnTo>
                    <a:pt x="2717256" y="244129"/>
                  </a:lnTo>
                  <a:lnTo>
                    <a:pt x="2740132" y="271069"/>
                  </a:lnTo>
                  <a:lnTo>
                    <a:pt x="2764483" y="288090"/>
                  </a:lnTo>
                  <a:lnTo>
                    <a:pt x="2790758" y="292022"/>
                  </a:lnTo>
                  <a:lnTo>
                    <a:pt x="2819407" y="279692"/>
                  </a:lnTo>
                  <a:lnTo>
                    <a:pt x="2869670" y="233833"/>
                  </a:lnTo>
                  <a:lnTo>
                    <a:pt x="2912829" y="173833"/>
                  </a:lnTo>
                  <a:lnTo>
                    <a:pt x="2932741" y="142673"/>
                  </a:lnTo>
                  <a:lnTo>
                    <a:pt x="2952074" y="112951"/>
                  </a:lnTo>
                  <a:lnTo>
                    <a:pt x="2971225" y="86322"/>
                  </a:lnTo>
                  <a:lnTo>
                    <a:pt x="2990594" y="64444"/>
                  </a:lnTo>
                  <a:lnTo>
                    <a:pt x="3010580" y="48976"/>
                  </a:lnTo>
                  <a:lnTo>
                    <a:pt x="3031581" y="41573"/>
                  </a:lnTo>
                  <a:lnTo>
                    <a:pt x="3053996" y="43894"/>
                  </a:lnTo>
                  <a:lnTo>
                    <a:pt x="3078225" y="57596"/>
                  </a:lnTo>
                  <a:lnTo>
                    <a:pt x="3104664" y="84336"/>
                  </a:lnTo>
                  <a:lnTo>
                    <a:pt x="3133715" y="125772"/>
                  </a:lnTo>
                  <a:lnTo>
                    <a:pt x="3163448" y="171852"/>
                  </a:lnTo>
                  <a:lnTo>
                    <a:pt x="3190690" y="209006"/>
                  </a:lnTo>
                  <a:lnTo>
                    <a:pt x="3215632" y="237868"/>
                  </a:lnTo>
                  <a:lnTo>
                    <a:pt x="3259376" y="273256"/>
                  </a:lnTo>
                  <a:lnTo>
                    <a:pt x="3296206" y="283095"/>
                  </a:lnTo>
                  <a:lnTo>
                    <a:pt x="3312505" y="280020"/>
                  </a:lnTo>
                  <a:lnTo>
                    <a:pt x="3355228" y="246437"/>
                  </a:lnTo>
                  <a:lnTo>
                    <a:pt x="3380471" y="210096"/>
                  </a:lnTo>
                  <a:lnTo>
                    <a:pt x="3417294" y="147352"/>
                  </a:lnTo>
                  <a:lnTo>
                    <a:pt x="3430052" y="126781"/>
                  </a:lnTo>
                  <a:lnTo>
                    <a:pt x="3457441" y="89963"/>
                  </a:lnTo>
                  <a:lnTo>
                    <a:pt x="3488597" y="63143"/>
                  </a:lnTo>
                  <a:lnTo>
                    <a:pt x="3525046" y="51398"/>
                  </a:lnTo>
                  <a:lnTo>
                    <a:pt x="3545732" y="52765"/>
                  </a:lnTo>
                  <a:lnTo>
                    <a:pt x="3568313" y="59806"/>
                  </a:lnTo>
                  <a:lnTo>
                    <a:pt x="3652116" y="160730"/>
                  </a:lnTo>
                  <a:lnTo>
                    <a:pt x="3686330" y="201489"/>
                  </a:lnTo>
                  <a:lnTo>
                    <a:pt x="3716325" y="235653"/>
                  </a:lnTo>
                  <a:lnTo>
                    <a:pt x="3742780" y="263127"/>
                  </a:lnTo>
                  <a:lnTo>
                    <a:pt x="3787787" y="297628"/>
                  </a:lnTo>
                  <a:lnTo>
                    <a:pt x="3807698" y="304464"/>
                  </a:lnTo>
                  <a:lnTo>
                    <a:pt x="3826785" y="304232"/>
                  </a:lnTo>
                  <a:lnTo>
                    <a:pt x="3865209" y="282182"/>
                  </a:lnTo>
                  <a:lnTo>
                    <a:pt x="3908491" y="230720"/>
                  </a:lnTo>
                  <a:lnTo>
                    <a:pt x="3933652" y="193722"/>
                  </a:lnTo>
                  <a:lnTo>
                    <a:pt x="3962066" y="149086"/>
                  </a:lnTo>
                  <a:lnTo>
                    <a:pt x="4031368" y="36524"/>
                  </a:lnTo>
                  <a:lnTo>
                    <a:pt x="4048870" y="17163"/>
                  </a:lnTo>
                  <a:lnTo>
                    <a:pt x="4066614" y="9685"/>
                  </a:lnTo>
                  <a:lnTo>
                    <a:pt x="4084844" y="14333"/>
                  </a:lnTo>
                  <a:lnTo>
                    <a:pt x="4103801" y="31350"/>
                  </a:lnTo>
                  <a:lnTo>
                    <a:pt x="4135601" y="70863"/>
                  </a:lnTo>
                  <a:lnTo>
                    <a:pt x="4164185" y="108674"/>
                  </a:lnTo>
                  <a:lnTo>
                    <a:pt x="4213449" y="176886"/>
                  </a:lnTo>
                  <a:lnTo>
                    <a:pt x="4235001" y="206138"/>
                  </a:lnTo>
                  <a:lnTo>
                    <a:pt x="4274123" y="252059"/>
                  </a:lnTo>
                  <a:lnTo>
                    <a:pt x="4310845" y="277369"/>
                  </a:lnTo>
                  <a:lnTo>
                    <a:pt x="4329395" y="280857"/>
                  </a:lnTo>
                  <a:lnTo>
                    <a:pt x="4348653" y="277468"/>
                  </a:lnTo>
                  <a:lnTo>
                    <a:pt x="4391036" y="247756"/>
                  </a:lnTo>
                  <a:lnTo>
                    <a:pt x="4441481" y="183634"/>
                  </a:lnTo>
                  <a:lnTo>
                    <a:pt x="4470817" y="137231"/>
                  </a:lnTo>
                  <a:lnTo>
                    <a:pt x="4503476" y="80501"/>
                  </a:lnTo>
                  <a:lnTo>
                    <a:pt x="4520433" y="59947"/>
                  </a:lnTo>
                  <a:lnTo>
                    <a:pt x="4537268" y="50914"/>
                  </a:lnTo>
                  <a:lnTo>
                    <a:pt x="4555315" y="53763"/>
                  </a:lnTo>
                  <a:lnTo>
                    <a:pt x="4575910" y="68860"/>
                  </a:lnTo>
                  <a:lnTo>
                    <a:pt x="4613568" y="105589"/>
                  </a:lnTo>
                  <a:lnTo>
                    <a:pt x="4646353" y="140319"/>
                  </a:lnTo>
                  <a:lnTo>
                    <a:pt x="4675050" y="172398"/>
                  </a:lnTo>
                  <a:lnTo>
                    <a:pt x="4700443" y="201173"/>
                  </a:lnTo>
                  <a:lnTo>
                    <a:pt x="4723315" y="225990"/>
                  </a:lnTo>
                  <a:lnTo>
                    <a:pt x="4744451" y="246197"/>
                  </a:lnTo>
                  <a:lnTo>
                    <a:pt x="4764636" y="261141"/>
                  </a:lnTo>
                  <a:lnTo>
                    <a:pt x="4784652" y="270168"/>
                  </a:lnTo>
                  <a:lnTo>
                    <a:pt x="4805285" y="272625"/>
                  </a:lnTo>
                  <a:lnTo>
                    <a:pt x="4827318" y="267860"/>
                  </a:lnTo>
                  <a:lnTo>
                    <a:pt x="4878722" y="234049"/>
                  </a:lnTo>
                  <a:lnTo>
                    <a:pt x="4909661" y="203698"/>
                  </a:lnTo>
                  <a:lnTo>
                    <a:pt x="4945136" y="163511"/>
                  </a:lnTo>
                  <a:lnTo>
                    <a:pt x="4985933" y="112837"/>
                  </a:lnTo>
                  <a:lnTo>
                    <a:pt x="5005616" y="97420"/>
                  </a:lnTo>
                  <a:lnTo>
                    <a:pt x="5024208" y="92061"/>
                  </a:lnTo>
                  <a:lnTo>
                    <a:pt x="5041815" y="95370"/>
                  </a:lnTo>
                  <a:lnTo>
                    <a:pt x="5058544" y="105957"/>
                  </a:lnTo>
                  <a:lnTo>
                    <a:pt x="5089792" y="143401"/>
                  </a:lnTo>
                  <a:lnTo>
                    <a:pt x="5118805" y="193269"/>
                  </a:lnTo>
                  <a:lnTo>
                    <a:pt x="5132739" y="219385"/>
                  </a:lnTo>
                  <a:lnTo>
                    <a:pt x="5146434" y="244436"/>
                  </a:lnTo>
                  <a:lnTo>
                    <a:pt x="5159996" y="267029"/>
                  </a:lnTo>
                  <a:lnTo>
                    <a:pt x="5173531" y="285776"/>
                  </a:lnTo>
                  <a:lnTo>
                    <a:pt x="5187146" y="299285"/>
                  </a:lnTo>
                  <a:lnTo>
                    <a:pt x="5200947" y="306166"/>
                  </a:lnTo>
                  <a:lnTo>
                    <a:pt x="5215041" y="305028"/>
                  </a:lnTo>
                  <a:lnTo>
                    <a:pt x="5229534" y="294481"/>
                  </a:lnTo>
                  <a:lnTo>
                    <a:pt x="5244533" y="273133"/>
                  </a:lnTo>
                  <a:lnTo>
                    <a:pt x="5260144" y="239595"/>
                  </a:lnTo>
                  <a:lnTo>
                    <a:pt x="5282080" y="187139"/>
                  </a:lnTo>
                  <a:lnTo>
                    <a:pt x="5302367" y="142043"/>
                  </a:lnTo>
                  <a:lnTo>
                    <a:pt x="5321112" y="103921"/>
                  </a:lnTo>
                  <a:lnTo>
                    <a:pt x="5354416" y="47062"/>
                  </a:lnTo>
                  <a:lnTo>
                    <a:pt x="5382860" y="13478"/>
                  </a:lnTo>
                  <a:lnTo>
                    <a:pt x="5418319" y="0"/>
                  </a:lnTo>
                  <a:lnTo>
                    <a:pt x="5428651" y="3805"/>
                  </a:lnTo>
                  <a:lnTo>
                    <a:pt x="5456707" y="34721"/>
                  </a:lnTo>
                  <a:lnTo>
                    <a:pt x="5482636" y="86795"/>
                  </a:lnTo>
                  <a:lnTo>
                    <a:pt x="5509373" y="149622"/>
                  </a:lnTo>
                  <a:lnTo>
                    <a:pt x="5518972" y="171156"/>
                  </a:lnTo>
                  <a:lnTo>
                    <a:pt x="5539853" y="212799"/>
                  </a:lnTo>
                  <a:lnTo>
                    <a:pt x="5563702" y="249974"/>
                  </a:lnTo>
                  <a:lnTo>
                    <a:pt x="5591389" y="279597"/>
                  </a:lnTo>
                  <a:lnTo>
                    <a:pt x="5642016" y="303129"/>
                  </a:lnTo>
                  <a:lnTo>
                    <a:pt x="5661753" y="303858"/>
                  </a:lnTo>
                  <a:lnTo>
                    <a:pt x="5683102" y="300387"/>
                  </a:lnTo>
                  <a:lnTo>
                    <a:pt x="5735691" y="255985"/>
                  </a:lnTo>
                  <a:lnTo>
                    <a:pt x="5761353" y="221865"/>
                  </a:lnTo>
                  <a:lnTo>
                    <a:pt x="5786718" y="183757"/>
                  </a:lnTo>
                  <a:lnTo>
                    <a:pt x="5811879" y="144629"/>
                  </a:lnTo>
                  <a:lnTo>
                    <a:pt x="5836928" y="107449"/>
                  </a:lnTo>
                  <a:lnTo>
                    <a:pt x="5861961" y="75184"/>
                  </a:lnTo>
                  <a:lnTo>
                    <a:pt x="5887069" y="50801"/>
                  </a:lnTo>
                  <a:lnTo>
                    <a:pt x="5912346" y="37270"/>
                  </a:lnTo>
                  <a:lnTo>
                    <a:pt x="5937885" y="37558"/>
                  </a:lnTo>
                  <a:lnTo>
                    <a:pt x="5979708" y="82277"/>
                  </a:lnTo>
                  <a:lnTo>
                    <a:pt x="6009231" y="141820"/>
                  </a:lnTo>
                  <a:lnTo>
                    <a:pt x="6036551" y="201427"/>
                  </a:lnTo>
                  <a:lnTo>
                    <a:pt x="6049723" y="229152"/>
                  </a:lnTo>
                  <a:lnTo>
                    <a:pt x="6075773" y="276240"/>
                  </a:lnTo>
                  <a:lnTo>
                    <a:pt x="6102334" y="306571"/>
                  </a:lnTo>
                  <a:lnTo>
                    <a:pt x="6130492" y="313418"/>
                  </a:lnTo>
                  <a:lnTo>
                    <a:pt x="6145509" y="305932"/>
                  </a:lnTo>
                  <a:lnTo>
                    <a:pt x="6178098" y="264937"/>
                  </a:lnTo>
                  <a:lnTo>
                    <a:pt x="6195942" y="229746"/>
                  </a:lnTo>
                  <a:lnTo>
                    <a:pt x="6214999" y="183638"/>
                  </a:lnTo>
                  <a:lnTo>
                    <a:pt x="6235405" y="125772"/>
                  </a:lnTo>
                  <a:lnTo>
                    <a:pt x="6250710" y="94459"/>
                  </a:lnTo>
                  <a:lnTo>
                    <a:pt x="6269468" y="78552"/>
                  </a:lnTo>
                  <a:lnTo>
                    <a:pt x="6290857" y="76191"/>
                  </a:lnTo>
                  <a:lnTo>
                    <a:pt x="6314053" y="85520"/>
                  </a:lnTo>
                  <a:lnTo>
                    <a:pt x="6362574" y="131813"/>
                  </a:lnTo>
                  <a:lnTo>
                    <a:pt x="6386253" y="165060"/>
                  </a:lnTo>
                  <a:lnTo>
                    <a:pt x="6408448" y="202564"/>
                  </a:lnTo>
                  <a:lnTo>
                    <a:pt x="6428335" y="242467"/>
                  </a:lnTo>
                  <a:lnTo>
                    <a:pt x="6445091" y="282909"/>
                  </a:lnTo>
                  <a:lnTo>
                    <a:pt x="6457893" y="322033"/>
                  </a:lnTo>
                  <a:lnTo>
                    <a:pt x="6468343" y="388896"/>
                  </a:lnTo>
                  <a:lnTo>
                    <a:pt x="6464345" y="412918"/>
                  </a:lnTo>
                  <a:lnTo>
                    <a:pt x="6452078" y="428409"/>
                  </a:lnTo>
                  <a:lnTo>
                    <a:pt x="6437021" y="420436"/>
                  </a:lnTo>
                  <a:lnTo>
                    <a:pt x="6419782" y="394637"/>
                  </a:lnTo>
                  <a:lnTo>
                    <a:pt x="6400966" y="356653"/>
                  </a:lnTo>
                  <a:lnTo>
                    <a:pt x="6361031" y="266677"/>
                  </a:lnTo>
                  <a:lnTo>
                    <a:pt x="6341124" y="225964"/>
                  </a:lnTo>
                  <a:lnTo>
                    <a:pt x="6322066" y="195618"/>
                  </a:lnTo>
                  <a:lnTo>
                    <a:pt x="6315336" y="185412"/>
                  </a:lnTo>
                  <a:lnTo>
                    <a:pt x="6307030" y="178965"/>
                  </a:lnTo>
                  <a:lnTo>
                    <a:pt x="6297511" y="180521"/>
                  </a:lnTo>
                  <a:lnTo>
                    <a:pt x="6287143" y="194325"/>
                  </a:lnTo>
                  <a:lnTo>
                    <a:pt x="6254947" y="256356"/>
                  </a:lnTo>
                  <a:lnTo>
                    <a:pt x="6226314" y="307230"/>
                  </a:lnTo>
                  <a:lnTo>
                    <a:pt x="6200740" y="347448"/>
                  </a:lnTo>
                  <a:lnTo>
                    <a:pt x="6156744" y="397923"/>
                  </a:lnTo>
                  <a:lnTo>
                    <a:pt x="6118910" y="411790"/>
                  </a:lnTo>
                  <a:lnTo>
                    <a:pt x="6101039" y="406249"/>
                  </a:lnTo>
                  <a:lnTo>
                    <a:pt x="6064861" y="372725"/>
                  </a:lnTo>
                  <a:lnTo>
                    <a:pt x="6024728" y="312618"/>
                  </a:lnTo>
                  <a:lnTo>
                    <a:pt x="6001913" y="273850"/>
                  </a:lnTo>
                  <a:lnTo>
                    <a:pt x="5976592" y="229940"/>
                  </a:lnTo>
                  <a:lnTo>
                    <a:pt x="5948259" y="181390"/>
                  </a:lnTo>
                  <a:lnTo>
                    <a:pt x="5928438" y="158090"/>
                  </a:lnTo>
                  <a:lnTo>
                    <a:pt x="5909120" y="156671"/>
                  </a:lnTo>
                  <a:lnTo>
                    <a:pt x="5888437" y="173144"/>
                  </a:lnTo>
                  <a:lnTo>
                    <a:pt x="5864520" y="203523"/>
                  </a:lnTo>
                  <a:lnTo>
                    <a:pt x="5835502" y="243817"/>
                  </a:lnTo>
                  <a:lnTo>
                    <a:pt x="5799513" y="290040"/>
                  </a:lnTo>
                  <a:lnTo>
                    <a:pt x="5758410" y="335572"/>
                  </a:lnTo>
                  <a:lnTo>
                    <a:pt x="5721219" y="369456"/>
                  </a:lnTo>
                  <a:lnTo>
                    <a:pt x="5687604" y="392592"/>
                  </a:lnTo>
                  <a:lnTo>
                    <a:pt x="5629773" y="410233"/>
                  </a:lnTo>
                  <a:lnTo>
                    <a:pt x="5604889" y="406541"/>
                  </a:lnTo>
                  <a:lnTo>
                    <a:pt x="5561518" y="378641"/>
                  </a:lnTo>
                  <a:lnTo>
                    <a:pt x="5524453" y="329399"/>
                  </a:lnTo>
                  <a:lnTo>
                    <a:pt x="5491025" y="266030"/>
                  </a:lnTo>
                  <a:lnTo>
                    <a:pt x="5474842" y="231303"/>
                  </a:lnTo>
                  <a:lnTo>
                    <a:pt x="5458568" y="195750"/>
                  </a:lnTo>
                  <a:lnTo>
                    <a:pt x="5441869" y="160272"/>
                  </a:lnTo>
                  <a:lnTo>
                    <a:pt x="5424412" y="125772"/>
                  </a:lnTo>
                  <a:lnTo>
                    <a:pt x="5410779" y="111265"/>
                  </a:lnTo>
                  <a:lnTo>
                    <a:pt x="5396370" y="115880"/>
                  </a:lnTo>
                  <a:lnTo>
                    <a:pt x="5365845" y="168632"/>
                  </a:lnTo>
                  <a:lnTo>
                    <a:pt x="5350039" y="209846"/>
                  </a:lnTo>
                  <a:lnTo>
                    <a:pt x="5334078" y="256338"/>
                  </a:lnTo>
                  <a:lnTo>
                    <a:pt x="5318117" y="304646"/>
                  </a:lnTo>
                  <a:lnTo>
                    <a:pt x="5302311" y="351308"/>
                  </a:lnTo>
                  <a:lnTo>
                    <a:pt x="5286816" y="392864"/>
                  </a:lnTo>
                  <a:lnTo>
                    <a:pt x="5271786" y="425852"/>
                  </a:lnTo>
                  <a:lnTo>
                    <a:pt x="5251077" y="434931"/>
                  </a:lnTo>
                  <a:lnTo>
                    <a:pt x="5231914" y="435009"/>
                  </a:lnTo>
                  <a:lnTo>
                    <a:pt x="5214072" y="427385"/>
                  </a:lnTo>
                  <a:lnTo>
                    <a:pt x="5181442" y="394226"/>
                  </a:lnTo>
                  <a:lnTo>
                    <a:pt x="5151377" y="345843"/>
                  </a:lnTo>
                  <a:lnTo>
                    <a:pt x="5122069" y="292627"/>
                  </a:lnTo>
                  <a:lnTo>
                    <a:pt x="5107133" y="267453"/>
                  </a:lnTo>
                  <a:lnTo>
                    <a:pt x="5091707" y="244968"/>
                  </a:lnTo>
                  <a:lnTo>
                    <a:pt x="5075565" y="226469"/>
                  </a:lnTo>
                  <a:lnTo>
                    <a:pt x="5058481" y="213256"/>
                  </a:lnTo>
                  <a:lnTo>
                    <a:pt x="5040228" y="206628"/>
                  </a:lnTo>
                  <a:lnTo>
                    <a:pt x="5020581" y="207882"/>
                  </a:lnTo>
                  <a:lnTo>
                    <a:pt x="4999313" y="218318"/>
                  </a:lnTo>
                  <a:lnTo>
                    <a:pt x="4976199" y="239235"/>
                  </a:lnTo>
                  <a:lnTo>
                    <a:pt x="4951011" y="271932"/>
                  </a:lnTo>
                  <a:lnTo>
                    <a:pt x="4923606" y="294615"/>
                  </a:lnTo>
                  <a:lnTo>
                    <a:pt x="4898868" y="321952"/>
                  </a:lnTo>
                  <a:lnTo>
                    <a:pt x="4875708" y="349622"/>
                  </a:lnTo>
                  <a:lnTo>
                    <a:pt x="4853032" y="373306"/>
                  </a:lnTo>
                  <a:lnTo>
                    <a:pt x="4829750" y="388683"/>
                  </a:lnTo>
                  <a:lnTo>
                    <a:pt x="4804770" y="391434"/>
                  </a:lnTo>
                  <a:lnTo>
                    <a:pt x="4777001" y="377239"/>
                  </a:lnTo>
                  <a:lnTo>
                    <a:pt x="4745352" y="341778"/>
                  </a:lnTo>
                  <a:lnTo>
                    <a:pt x="4722377" y="308488"/>
                  </a:lnTo>
                  <a:lnTo>
                    <a:pt x="4700889" y="279791"/>
                  </a:lnTo>
                  <a:lnTo>
                    <a:pt x="4662077" y="235258"/>
                  </a:lnTo>
                  <a:lnTo>
                    <a:pt x="4628323" y="206343"/>
                  </a:lnTo>
                  <a:lnTo>
                    <a:pt x="4585873" y="188243"/>
                  </a:lnTo>
                  <a:lnTo>
                    <a:pt x="4573607" y="188031"/>
                  </a:lnTo>
                  <a:lnTo>
                    <a:pt x="4562160" y="190349"/>
                  </a:lnTo>
                  <a:lnTo>
                    <a:pt x="4523062" y="220321"/>
                  </a:lnTo>
                  <a:lnTo>
                    <a:pt x="4498684" y="258119"/>
                  </a:lnTo>
                  <a:lnTo>
                    <a:pt x="4461526" y="331946"/>
                  </a:lnTo>
                  <a:lnTo>
                    <a:pt x="4453945" y="346273"/>
                  </a:lnTo>
                  <a:lnTo>
                    <a:pt x="4429568" y="384248"/>
                  </a:lnTo>
                  <a:lnTo>
                    <a:pt x="4401174" y="409901"/>
                  </a:lnTo>
                  <a:lnTo>
                    <a:pt x="4379022" y="417099"/>
                  </a:lnTo>
                  <a:lnTo>
                    <a:pt x="4366756" y="417040"/>
                  </a:lnTo>
                  <a:lnTo>
                    <a:pt x="4324306" y="399474"/>
                  </a:lnTo>
                  <a:lnTo>
                    <a:pt x="4290553" y="370981"/>
                  </a:lnTo>
                  <a:lnTo>
                    <a:pt x="4251741" y="326923"/>
                  </a:lnTo>
                  <a:lnTo>
                    <a:pt x="4207278" y="265464"/>
                  </a:lnTo>
                  <a:lnTo>
                    <a:pt x="4184453" y="221137"/>
                  </a:lnTo>
                  <a:lnTo>
                    <a:pt x="4163152" y="187410"/>
                  </a:lnTo>
                  <a:lnTo>
                    <a:pt x="4143231" y="163419"/>
                  </a:lnTo>
                  <a:lnTo>
                    <a:pt x="4124547" y="148300"/>
                  </a:lnTo>
                  <a:lnTo>
                    <a:pt x="4106957" y="141187"/>
                  </a:lnTo>
                  <a:lnTo>
                    <a:pt x="4090316" y="141218"/>
                  </a:lnTo>
                  <a:lnTo>
                    <a:pt x="4044656" y="175520"/>
                  </a:lnTo>
                  <a:lnTo>
                    <a:pt x="4016332" y="218254"/>
                  </a:lnTo>
                  <a:lnTo>
                    <a:pt x="3974149" y="294865"/>
                  </a:lnTo>
                  <a:lnTo>
                    <a:pt x="3959594" y="320280"/>
                  </a:lnTo>
                  <a:lnTo>
                    <a:pt x="3928882" y="365743"/>
                  </a:lnTo>
                  <a:lnTo>
                    <a:pt x="3895077" y="398285"/>
                  </a:lnTo>
                  <a:lnTo>
                    <a:pt x="3857031" y="410990"/>
                  </a:lnTo>
                  <a:lnTo>
                    <a:pt x="3836058" y="407744"/>
                  </a:lnTo>
                  <a:lnTo>
                    <a:pt x="3806948" y="389707"/>
                  </a:lnTo>
                  <a:lnTo>
                    <a:pt x="3777506" y="362867"/>
                  </a:lnTo>
                  <a:lnTo>
                    <a:pt x="3747783" y="330026"/>
                  </a:lnTo>
                  <a:lnTo>
                    <a:pt x="3687709" y="257564"/>
                  </a:lnTo>
                  <a:lnTo>
                    <a:pt x="3657463" y="223551"/>
                  </a:lnTo>
                  <a:lnTo>
                    <a:pt x="3627146" y="194757"/>
                  </a:lnTo>
                  <a:lnTo>
                    <a:pt x="3596811" y="173986"/>
                  </a:lnTo>
                  <a:lnTo>
                    <a:pt x="3566512" y="164043"/>
                  </a:lnTo>
                  <a:lnTo>
                    <a:pt x="3536300" y="167732"/>
                  </a:lnTo>
                  <a:lnTo>
                    <a:pt x="3476527" y="211296"/>
                  </a:lnTo>
                  <a:lnTo>
                    <a:pt x="3450509" y="246103"/>
                  </a:lnTo>
                  <a:lnTo>
                    <a:pt x="3426765" y="287034"/>
                  </a:lnTo>
                  <a:lnTo>
                    <a:pt x="3403884" y="328843"/>
                  </a:lnTo>
                  <a:lnTo>
                    <a:pt x="3380458" y="366288"/>
                  </a:lnTo>
                  <a:lnTo>
                    <a:pt x="3355077" y="394122"/>
                  </a:lnTo>
                  <a:lnTo>
                    <a:pt x="3326330" y="407102"/>
                  </a:lnTo>
                  <a:lnTo>
                    <a:pt x="3292809" y="399983"/>
                  </a:lnTo>
                  <a:lnTo>
                    <a:pt x="3241042" y="359823"/>
                  </a:lnTo>
                  <a:lnTo>
                    <a:pt x="3213412" y="328300"/>
                  </a:lnTo>
                  <a:lnTo>
                    <a:pt x="3185123" y="293051"/>
                  </a:lnTo>
                  <a:lnTo>
                    <a:pt x="3156555" y="257004"/>
                  </a:lnTo>
                  <a:lnTo>
                    <a:pt x="3128085" y="223085"/>
                  </a:lnTo>
                  <a:lnTo>
                    <a:pt x="3100094" y="194221"/>
                  </a:lnTo>
                  <a:lnTo>
                    <a:pt x="3072959" y="173339"/>
                  </a:lnTo>
                  <a:lnTo>
                    <a:pt x="3047061" y="163366"/>
                  </a:lnTo>
                  <a:lnTo>
                    <a:pt x="3022778" y="167230"/>
                  </a:lnTo>
                  <a:lnTo>
                    <a:pt x="3000489" y="187857"/>
                  </a:lnTo>
                  <a:lnTo>
                    <a:pt x="2964237" y="237736"/>
                  </a:lnTo>
                  <a:lnTo>
                    <a:pt x="2930149" y="280812"/>
                  </a:lnTo>
                  <a:lnTo>
                    <a:pt x="2897973" y="316897"/>
                  </a:lnTo>
                  <a:lnTo>
                    <a:pt x="2867457" y="345801"/>
                  </a:lnTo>
                  <a:lnTo>
                    <a:pt x="2810398" y="381309"/>
                  </a:lnTo>
                  <a:lnTo>
                    <a:pt x="2783352" y="387534"/>
                  </a:lnTo>
                  <a:lnTo>
                    <a:pt x="2756959" y="385819"/>
                  </a:lnTo>
                  <a:lnTo>
                    <a:pt x="2705127" y="357816"/>
                  </a:lnTo>
                  <a:lnTo>
                    <a:pt x="2652887" y="295783"/>
                  </a:lnTo>
                  <a:lnTo>
                    <a:pt x="2625986" y="251532"/>
                  </a:lnTo>
                  <a:lnTo>
                    <a:pt x="2598227" y="198205"/>
                  </a:lnTo>
                  <a:lnTo>
                    <a:pt x="2581725" y="180135"/>
                  </a:lnTo>
                  <a:lnTo>
                    <a:pt x="2561525" y="183148"/>
                  </a:lnTo>
                  <a:lnTo>
                    <a:pt x="2537930" y="202866"/>
                  </a:lnTo>
                  <a:lnTo>
                    <a:pt x="2511242" y="234907"/>
                  </a:lnTo>
                  <a:lnTo>
                    <a:pt x="2449804" y="318435"/>
                  </a:lnTo>
                  <a:lnTo>
                    <a:pt x="2415659" y="361162"/>
                  </a:lnTo>
                  <a:lnTo>
                    <a:pt x="2379634" y="398690"/>
                  </a:lnTo>
                  <a:lnTo>
                    <a:pt x="2343289" y="422910"/>
                  </a:lnTo>
                  <a:lnTo>
                    <a:pt x="2308291" y="430380"/>
                  </a:lnTo>
                  <a:lnTo>
                    <a:pt x="2274576" y="423843"/>
                  </a:lnTo>
                  <a:lnTo>
                    <a:pt x="2210737" y="379740"/>
                  </a:lnTo>
                  <a:lnTo>
                    <a:pt x="2180486" y="347665"/>
                  </a:lnTo>
                  <a:lnTo>
                    <a:pt x="2151260" y="312570"/>
                  </a:lnTo>
                  <a:lnTo>
                    <a:pt x="2122997" y="277201"/>
                  </a:lnTo>
                  <a:lnTo>
                    <a:pt x="2095631" y="244304"/>
                  </a:lnTo>
                  <a:lnTo>
                    <a:pt x="2069099" y="216625"/>
                  </a:lnTo>
                  <a:lnTo>
                    <a:pt x="2043337" y="196912"/>
                  </a:lnTo>
                  <a:lnTo>
                    <a:pt x="2010251" y="190377"/>
                  </a:lnTo>
                  <a:lnTo>
                    <a:pt x="1981188" y="200300"/>
                  </a:lnTo>
                  <a:lnTo>
                    <a:pt x="1955383" y="223116"/>
                  </a:lnTo>
                  <a:lnTo>
                    <a:pt x="1932069" y="255257"/>
                  </a:lnTo>
                  <a:lnTo>
                    <a:pt x="1910480" y="293157"/>
                  </a:lnTo>
                  <a:lnTo>
                    <a:pt x="1889848" y="333251"/>
                  </a:lnTo>
                  <a:lnTo>
                    <a:pt x="1869409" y="371971"/>
                  </a:lnTo>
                  <a:lnTo>
                    <a:pt x="1848394" y="405751"/>
                  </a:lnTo>
                  <a:lnTo>
                    <a:pt x="1826038" y="431026"/>
                  </a:lnTo>
                  <a:lnTo>
                    <a:pt x="1796303" y="452771"/>
                  </a:lnTo>
                  <a:lnTo>
                    <a:pt x="1765982" y="458495"/>
                  </a:lnTo>
                  <a:lnTo>
                    <a:pt x="1735449" y="450763"/>
                  </a:lnTo>
                  <a:lnTo>
                    <a:pt x="1675233" y="405192"/>
                  </a:lnTo>
                  <a:lnTo>
                    <a:pt x="1646297" y="372485"/>
                  </a:lnTo>
                  <a:lnTo>
                    <a:pt x="1618637" y="336585"/>
                  </a:lnTo>
                  <a:lnTo>
                    <a:pt x="1592628" y="300056"/>
                  </a:lnTo>
                  <a:lnTo>
                    <a:pt x="1568642" y="265464"/>
                  </a:lnTo>
                  <a:lnTo>
                    <a:pt x="1552062" y="246979"/>
                  </a:lnTo>
                  <a:lnTo>
                    <a:pt x="1535890" y="239312"/>
                  </a:lnTo>
                  <a:lnTo>
                    <a:pt x="1520030" y="241062"/>
                  </a:lnTo>
                  <a:lnTo>
                    <a:pt x="1504384" y="250834"/>
                  </a:lnTo>
                  <a:lnTo>
                    <a:pt x="1473358" y="288842"/>
                  </a:lnTo>
                  <a:lnTo>
                    <a:pt x="1442043" y="342149"/>
                  </a:lnTo>
                  <a:lnTo>
                    <a:pt x="1426039" y="371042"/>
                  </a:lnTo>
                  <a:lnTo>
                    <a:pt x="1409675" y="399564"/>
                  </a:lnTo>
                  <a:lnTo>
                    <a:pt x="1375487" y="449901"/>
                  </a:lnTo>
                  <a:lnTo>
                    <a:pt x="1338711" y="481969"/>
                  </a:lnTo>
                  <a:lnTo>
                    <a:pt x="1319114" y="487656"/>
                  </a:lnTo>
                  <a:lnTo>
                    <a:pt x="1298582" y="484581"/>
                  </a:lnTo>
                  <a:lnTo>
                    <a:pt x="1277021" y="471344"/>
                  </a:lnTo>
                  <a:lnTo>
                    <a:pt x="1254334" y="446547"/>
                  </a:lnTo>
                  <a:lnTo>
                    <a:pt x="1214606" y="392377"/>
                  </a:lnTo>
                  <a:lnTo>
                    <a:pt x="1181231" y="346273"/>
                  </a:lnTo>
                  <a:lnTo>
                    <a:pt x="1153321" y="308231"/>
                  </a:lnTo>
                  <a:lnTo>
                    <a:pt x="1129983" y="278246"/>
                  </a:lnTo>
                  <a:lnTo>
                    <a:pt x="1110330" y="256314"/>
                  </a:lnTo>
                  <a:lnTo>
                    <a:pt x="1093470" y="242431"/>
                  </a:lnTo>
                  <a:lnTo>
                    <a:pt x="1078514" y="236590"/>
                  </a:lnTo>
                  <a:lnTo>
                    <a:pt x="1064573" y="238789"/>
                  </a:lnTo>
                  <a:lnTo>
                    <a:pt x="1036172" y="267285"/>
                  </a:lnTo>
                  <a:lnTo>
                    <a:pt x="1001149" y="327881"/>
                  </a:lnTo>
                  <a:lnTo>
                    <a:pt x="952384" y="420541"/>
                  </a:lnTo>
                  <a:lnTo>
                    <a:pt x="920624" y="478883"/>
                  </a:lnTo>
                  <a:lnTo>
                    <a:pt x="889077" y="489041"/>
                  </a:lnTo>
                  <a:lnTo>
                    <a:pt x="857477" y="480814"/>
                  </a:lnTo>
                  <a:lnTo>
                    <a:pt x="825963" y="458236"/>
                  </a:lnTo>
                  <a:lnTo>
                    <a:pt x="794672" y="425343"/>
                  </a:lnTo>
                  <a:lnTo>
                    <a:pt x="763742" y="386168"/>
                  </a:lnTo>
                  <a:lnTo>
                    <a:pt x="733313" y="344748"/>
                  </a:lnTo>
                  <a:lnTo>
                    <a:pt x="703523" y="305116"/>
                  </a:lnTo>
                  <a:lnTo>
                    <a:pt x="674510" y="271307"/>
                  </a:lnTo>
                  <a:lnTo>
                    <a:pt x="646413" y="247356"/>
                  </a:lnTo>
                  <a:lnTo>
                    <a:pt x="616987" y="251001"/>
                  </a:lnTo>
                  <a:lnTo>
                    <a:pt x="569466" y="296644"/>
                  </a:lnTo>
                  <a:lnTo>
                    <a:pt x="549353" y="332558"/>
                  </a:lnTo>
                  <a:lnTo>
                    <a:pt x="530326" y="373144"/>
                  </a:lnTo>
                  <a:lnTo>
                    <a:pt x="511377" y="415360"/>
                  </a:lnTo>
                  <a:lnTo>
                    <a:pt x="491497" y="456163"/>
                  </a:lnTo>
                  <a:lnTo>
                    <a:pt x="469676" y="492511"/>
                  </a:lnTo>
                  <a:lnTo>
                    <a:pt x="444907" y="521363"/>
                  </a:lnTo>
                  <a:lnTo>
                    <a:pt x="416179" y="539675"/>
                  </a:lnTo>
                  <a:lnTo>
                    <a:pt x="383858" y="512449"/>
                  </a:lnTo>
                  <a:lnTo>
                    <a:pt x="357646" y="474385"/>
                  </a:lnTo>
                  <a:lnTo>
                    <a:pt x="335574" y="429374"/>
                  </a:lnTo>
                  <a:lnTo>
                    <a:pt x="295979" y="334081"/>
                  </a:lnTo>
                  <a:lnTo>
                    <a:pt x="274518" y="291582"/>
                  </a:lnTo>
                  <a:lnTo>
                    <a:pt x="249324" y="257704"/>
                  </a:lnTo>
                  <a:lnTo>
                    <a:pt x="216796" y="289780"/>
                  </a:lnTo>
                  <a:lnTo>
                    <a:pt x="190557" y="328689"/>
                  </a:lnTo>
                  <a:lnTo>
                    <a:pt x="167871" y="371603"/>
                  </a:lnTo>
                  <a:lnTo>
                    <a:pt x="145999" y="415693"/>
                  </a:lnTo>
                  <a:lnTo>
                    <a:pt x="122204" y="458132"/>
                  </a:lnTo>
                  <a:lnTo>
                    <a:pt x="93748" y="496090"/>
                  </a:lnTo>
                  <a:lnTo>
                    <a:pt x="57894" y="526741"/>
                  </a:lnTo>
                  <a:lnTo>
                    <a:pt x="30082" y="541542"/>
                  </a:lnTo>
                  <a:lnTo>
                    <a:pt x="11773" y="545225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83321" y="482600"/>
            <a:ext cx="172338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465" dirty="0">
                <a:solidFill>
                  <a:srgbClr val="FFFFFF"/>
                </a:solidFill>
              </a:rPr>
              <a:t>FEES</a:t>
            </a:r>
            <a:endParaRPr sz="60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44838" y="1798983"/>
            <a:ext cx="188052" cy="18555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6100776" y="616607"/>
            <a:ext cx="1316355" cy="1739900"/>
            <a:chOff x="16100776" y="616607"/>
            <a:chExt cx="1316355" cy="1739900"/>
          </a:xfrm>
        </p:grpSpPr>
        <p:sp>
          <p:nvSpPr>
            <p:cNvPr id="9" name="object 9"/>
            <p:cNvSpPr/>
            <p:nvPr/>
          </p:nvSpPr>
          <p:spPr>
            <a:xfrm>
              <a:off x="16100768" y="1905659"/>
              <a:ext cx="477520" cy="450850"/>
            </a:xfrm>
            <a:custGeom>
              <a:avLst/>
              <a:gdLst/>
              <a:ahLst/>
              <a:cxnLst/>
              <a:rect l="l" t="t" r="r" b="b"/>
              <a:pathLst>
                <a:path w="477519" h="450850">
                  <a:moveTo>
                    <a:pt x="477405" y="193497"/>
                  </a:moveTo>
                  <a:lnTo>
                    <a:pt x="477380" y="193255"/>
                  </a:lnTo>
                  <a:lnTo>
                    <a:pt x="473646" y="162814"/>
                  </a:lnTo>
                  <a:lnTo>
                    <a:pt x="460844" y="144741"/>
                  </a:lnTo>
                  <a:lnTo>
                    <a:pt x="452856" y="133464"/>
                  </a:lnTo>
                  <a:lnTo>
                    <a:pt x="448462" y="129895"/>
                  </a:lnTo>
                  <a:lnTo>
                    <a:pt x="448462" y="187731"/>
                  </a:lnTo>
                  <a:lnTo>
                    <a:pt x="442125" y="204736"/>
                  </a:lnTo>
                  <a:lnTo>
                    <a:pt x="439623" y="203111"/>
                  </a:lnTo>
                  <a:lnTo>
                    <a:pt x="429945" y="197192"/>
                  </a:lnTo>
                  <a:lnTo>
                    <a:pt x="429945" y="232092"/>
                  </a:lnTo>
                  <a:lnTo>
                    <a:pt x="416229" y="259613"/>
                  </a:lnTo>
                  <a:lnTo>
                    <a:pt x="409867" y="271246"/>
                  </a:lnTo>
                  <a:lnTo>
                    <a:pt x="408686" y="270510"/>
                  </a:lnTo>
                  <a:lnTo>
                    <a:pt x="380022" y="254139"/>
                  </a:lnTo>
                  <a:lnTo>
                    <a:pt x="338162" y="232321"/>
                  </a:lnTo>
                  <a:lnTo>
                    <a:pt x="286283" y="208521"/>
                  </a:lnTo>
                  <a:lnTo>
                    <a:pt x="227545" y="186169"/>
                  </a:lnTo>
                  <a:lnTo>
                    <a:pt x="165150" y="168706"/>
                  </a:lnTo>
                  <a:lnTo>
                    <a:pt x="102273" y="159575"/>
                  </a:lnTo>
                  <a:lnTo>
                    <a:pt x="94094" y="159004"/>
                  </a:lnTo>
                  <a:lnTo>
                    <a:pt x="87071" y="165252"/>
                  </a:lnTo>
                  <a:lnTo>
                    <a:pt x="86220" y="179793"/>
                  </a:lnTo>
                  <a:lnTo>
                    <a:pt x="90004" y="185572"/>
                  </a:lnTo>
                  <a:lnTo>
                    <a:pt x="95681" y="187934"/>
                  </a:lnTo>
                  <a:lnTo>
                    <a:pt x="97116" y="188531"/>
                  </a:lnTo>
                  <a:lnTo>
                    <a:pt x="98717" y="188887"/>
                  </a:lnTo>
                  <a:lnTo>
                    <a:pt x="100533" y="189115"/>
                  </a:lnTo>
                  <a:lnTo>
                    <a:pt x="160502" y="198031"/>
                  </a:lnTo>
                  <a:lnTo>
                    <a:pt x="220611" y="215201"/>
                  </a:lnTo>
                  <a:lnTo>
                    <a:pt x="277482" y="237147"/>
                  </a:lnTo>
                  <a:lnTo>
                    <a:pt x="327736" y="260388"/>
                  </a:lnTo>
                  <a:lnTo>
                    <a:pt x="368020" y="281432"/>
                  </a:lnTo>
                  <a:lnTo>
                    <a:pt x="359308" y="361619"/>
                  </a:lnTo>
                  <a:lnTo>
                    <a:pt x="333311" y="406400"/>
                  </a:lnTo>
                  <a:lnTo>
                    <a:pt x="315849" y="421259"/>
                  </a:lnTo>
                  <a:lnTo>
                    <a:pt x="293725" y="418401"/>
                  </a:lnTo>
                  <a:lnTo>
                    <a:pt x="253276" y="408787"/>
                  </a:lnTo>
                  <a:lnTo>
                    <a:pt x="189268" y="388962"/>
                  </a:lnTo>
                  <a:lnTo>
                    <a:pt x="112369" y="353796"/>
                  </a:lnTo>
                  <a:lnTo>
                    <a:pt x="67081" y="326224"/>
                  </a:lnTo>
                  <a:lnTo>
                    <a:pt x="31140" y="295986"/>
                  </a:lnTo>
                  <a:lnTo>
                    <a:pt x="28625" y="285369"/>
                  </a:lnTo>
                  <a:lnTo>
                    <a:pt x="30581" y="260591"/>
                  </a:lnTo>
                  <a:lnTo>
                    <a:pt x="40068" y="216039"/>
                  </a:lnTo>
                  <a:lnTo>
                    <a:pt x="40195" y="215595"/>
                  </a:lnTo>
                  <a:lnTo>
                    <a:pt x="60121" y="146088"/>
                  </a:lnTo>
                  <a:lnTo>
                    <a:pt x="73672" y="105371"/>
                  </a:lnTo>
                  <a:lnTo>
                    <a:pt x="124764" y="107251"/>
                  </a:lnTo>
                  <a:lnTo>
                    <a:pt x="187731" y="120230"/>
                  </a:lnTo>
                  <a:lnTo>
                    <a:pt x="249466" y="140550"/>
                  </a:lnTo>
                  <a:lnTo>
                    <a:pt x="306920" y="164846"/>
                  </a:lnTo>
                  <a:lnTo>
                    <a:pt x="357060" y="189738"/>
                  </a:lnTo>
                  <a:lnTo>
                    <a:pt x="396862" y="211848"/>
                  </a:lnTo>
                  <a:lnTo>
                    <a:pt x="429945" y="232092"/>
                  </a:lnTo>
                  <a:lnTo>
                    <a:pt x="429945" y="197192"/>
                  </a:lnTo>
                  <a:lnTo>
                    <a:pt x="382498" y="169583"/>
                  </a:lnTo>
                  <a:lnTo>
                    <a:pt x="339534" y="147332"/>
                  </a:lnTo>
                  <a:lnTo>
                    <a:pt x="289661" y="124574"/>
                  </a:lnTo>
                  <a:lnTo>
                    <a:pt x="234911" y="103644"/>
                  </a:lnTo>
                  <a:lnTo>
                    <a:pt x="177279" y="86931"/>
                  </a:lnTo>
                  <a:lnTo>
                    <a:pt x="118783" y="76771"/>
                  </a:lnTo>
                  <a:lnTo>
                    <a:pt x="83451" y="76009"/>
                  </a:lnTo>
                  <a:lnTo>
                    <a:pt x="93751" y="45085"/>
                  </a:lnTo>
                  <a:lnTo>
                    <a:pt x="95592" y="39738"/>
                  </a:lnTo>
                  <a:lnTo>
                    <a:pt x="99034" y="36055"/>
                  </a:lnTo>
                  <a:lnTo>
                    <a:pt x="104457" y="33489"/>
                  </a:lnTo>
                  <a:lnTo>
                    <a:pt x="140360" y="29857"/>
                  </a:lnTo>
                  <a:lnTo>
                    <a:pt x="187439" y="38747"/>
                  </a:lnTo>
                  <a:lnTo>
                    <a:pt x="233870" y="52959"/>
                  </a:lnTo>
                  <a:lnTo>
                    <a:pt x="291871" y="74536"/>
                  </a:lnTo>
                  <a:lnTo>
                    <a:pt x="370243" y="111112"/>
                  </a:lnTo>
                  <a:lnTo>
                    <a:pt x="416814" y="141173"/>
                  </a:lnTo>
                  <a:lnTo>
                    <a:pt x="448462" y="187731"/>
                  </a:lnTo>
                  <a:lnTo>
                    <a:pt x="448462" y="129895"/>
                  </a:lnTo>
                  <a:lnTo>
                    <a:pt x="375907" y="80403"/>
                  </a:lnTo>
                  <a:lnTo>
                    <a:pt x="327672" y="57505"/>
                  </a:lnTo>
                  <a:lnTo>
                    <a:pt x="278180" y="37592"/>
                  </a:lnTo>
                  <a:lnTo>
                    <a:pt x="212293" y="15100"/>
                  </a:lnTo>
                  <a:lnTo>
                    <a:pt x="160464" y="2667"/>
                  </a:lnTo>
                  <a:lnTo>
                    <a:pt x="120916" y="0"/>
                  </a:lnTo>
                  <a:lnTo>
                    <a:pt x="91859" y="6781"/>
                  </a:lnTo>
                  <a:lnTo>
                    <a:pt x="68351" y="29794"/>
                  </a:lnTo>
                  <a:lnTo>
                    <a:pt x="65747" y="35433"/>
                  </a:lnTo>
                  <a:lnTo>
                    <a:pt x="51104" y="78701"/>
                  </a:lnTo>
                  <a:lnTo>
                    <a:pt x="47193" y="83197"/>
                  </a:lnTo>
                  <a:lnTo>
                    <a:pt x="47625" y="89001"/>
                  </a:lnTo>
                  <a:lnTo>
                    <a:pt x="38100" y="117157"/>
                  </a:lnTo>
                  <a:lnTo>
                    <a:pt x="18110" y="182943"/>
                  </a:lnTo>
                  <a:lnTo>
                    <a:pt x="5511" y="234251"/>
                  </a:lnTo>
                  <a:lnTo>
                    <a:pt x="0" y="272529"/>
                  </a:lnTo>
                  <a:lnTo>
                    <a:pt x="1282" y="299237"/>
                  </a:lnTo>
                  <a:lnTo>
                    <a:pt x="42278" y="344906"/>
                  </a:lnTo>
                  <a:lnTo>
                    <a:pt x="83159" y="371348"/>
                  </a:lnTo>
                  <a:lnTo>
                    <a:pt x="124853" y="393484"/>
                  </a:lnTo>
                  <a:lnTo>
                    <a:pt x="160502" y="409638"/>
                  </a:lnTo>
                  <a:lnTo>
                    <a:pt x="264045" y="442302"/>
                  </a:lnTo>
                  <a:lnTo>
                    <a:pt x="313626" y="450837"/>
                  </a:lnTo>
                  <a:lnTo>
                    <a:pt x="331812" y="448525"/>
                  </a:lnTo>
                  <a:lnTo>
                    <a:pt x="338620" y="447662"/>
                  </a:lnTo>
                  <a:lnTo>
                    <a:pt x="393001" y="362191"/>
                  </a:lnTo>
                  <a:lnTo>
                    <a:pt x="423989" y="307340"/>
                  </a:lnTo>
                  <a:lnTo>
                    <a:pt x="449694" y="259270"/>
                  </a:lnTo>
                  <a:lnTo>
                    <a:pt x="468160" y="220484"/>
                  </a:lnTo>
                  <a:lnTo>
                    <a:pt x="477405" y="193497"/>
                  </a:lnTo>
                  <a:close/>
                </a:path>
              </a:pathLst>
            </a:custGeom>
            <a:solidFill>
              <a:srgbClr val="E3F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50189" y="2151626"/>
              <a:ext cx="245238" cy="1286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183889" y="1031074"/>
              <a:ext cx="808990" cy="1008380"/>
            </a:xfrm>
            <a:custGeom>
              <a:avLst/>
              <a:gdLst/>
              <a:ahLst/>
              <a:cxnLst/>
              <a:rect l="l" t="t" r="r" b="b"/>
              <a:pathLst>
                <a:path w="808990" h="1008380">
                  <a:moveTo>
                    <a:pt x="421525" y="589661"/>
                  </a:moveTo>
                  <a:lnTo>
                    <a:pt x="415759" y="571030"/>
                  </a:lnTo>
                  <a:lnTo>
                    <a:pt x="404393" y="555523"/>
                  </a:lnTo>
                  <a:lnTo>
                    <a:pt x="393509" y="547585"/>
                  </a:lnTo>
                  <a:lnTo>
                    <a:pt x="392557" y="547217"/>
                  </a:lnTo>
                  <a:lnTo>
                    <a:pt x="392557" y="595083"/>
                  </a:lnTo>
                  <a:lnTo>
                    <a:pt x="392303" y="606120"/>
                  </a:lnTo>
                  <a:lnTo>
                    <a:pt x="363829" y="643026"/>
                  </a:lnTo>
                  <a:lnTo>
                    <a:pt x="335445" y="654837"/>
                  </a:lnTo>
                  <a:lnTo>
                    <a:pt x="335241" y="654748"/>
                  </a:lnTo>
                  <a:lnTo>
                    <a:pt x="328891" y="639457"/>
                  </a:lnTo>
                  <a:lnTo>
                    <a:pt x="325602" y="624332"/>
                  </a:lnTo>
                  <a:lnTo>
                    <a:pt x="325501" y="609904"/>
                  </a:lnTo>
                  <a:lnTo>
                    <a:pt x="328383" y="597979"/>
                  </a:lnTo>
                  <a:lnTo>
                    <a:pt x="359270" y="571614"/>
                  </a:lnTo>
                  <a:lnTo>
                    <a:pt x="370713" y="569798"/>
                  </a:lnTo>
                  <a:lnTo>
                    <a:pt x="379780" y="573570"/>
                  </a:lnTo>
                  <a:lnTo>
                    <a:pt x="382028" y="574954"/>
                  </a:lnTo>
                  <a:lnTo>
                    <a:pt x="384251" y="576948"/>
                  </a:lnTo>
                  <a:lnTo>
                    <a:pt x="389839" y="585000"/>
                  </a:lnTo>
                  <a:lnTo>
                    <a:pt x="392557" y="595083"/>
                  </a:lnTo>
                  <a:lnTo>
                    <a:pt x="392557" y="547217"/>
                  </a:lnTo>
                  <a:lnTo>
                    <a:pt x="380974" y="542709"/>
                  </a:lnTo>
                  <a:lnTo>
                    <a:pt x="367207" y="541032"/>
                  </a:lnTo>
                  <a:lnTo>
                    <a:pt x="352653" y="542658"/>
                  </a:lnTo>
                  <a:lnTo>
                    <a:pt x="335876" y="548640"/>
                  </a:lnTo>
                  <a:lnTo>
                    <a:pt x="321094" y="558317"/>
                  </a:lnTo>
                  <a:lnTo>
                    <a:pt x="309168" y="570941"/>
                  </a:lnTo>
                  <a:lnTo>
                    <a:pt x="308889" y="571461"/>
                  </a:lnTo>
                  <a:lnTo>
                    <a:pt x="301828" y="584225"/>
                  </a:lnTo>
                  <a:lnTo>
                    <a:pt x="300774" y="586511"/>
                  </a:lnTo>
                  <a:lnTo>
                    <a:pt x="296481" y="602792"/>
                  </a:lnTo>
                  <a:lnTo>
                    <a:pt x="296468" y="603008"/>
                  </a:lnTo>
                  <a:lnTo>
                    <a:pt x="295567" y="620763"/>
                  </a:lnTo>
                  <a:lnTo>
                    <a:pt x="298145" y="639330"/>
                  </a:lnTo>
                  <a:lnTo>
                    <a:pt x="304114" y="658037"/>
                  </a:lnTo>
                  <a:lnTo>
                    <a:pt x="304368" y="658139"/>
                  </a:lnTo>
                  <a:lnTo>
                    <a:pt x="292506" y="657288"/>
                  </a:lnTo>
                  <a:lnTo>
                    <a:pt x="280809" y="655332"/>
                  </a:lnTo>
                  <a:lnTo>
                    <a:pt x="269176" y="652284"/>
                  </a:lnTo>
                  <a:lnTo>
                    <a:pt x="260553" y="649173"/>
                  </a:lnTo>
                  <a:lnTo>
                    <a:pt x="373392" y="696061"/>
                  </a:lnTo>
                  <a:lnTo>
                    <a:pt x="365798" y="690956"/>
                  </a:lnTo>
                  <a:lnTo>
                    <a:pt x="358940" y="685685"/>
                  </a:lnTo>
                  <a:lnTo>
                    <a:pt x="352983" y="680339"/>
                  </a:lnTo>
                  <a:lnTo>
                    <a:pt x="356196" y="679221"/>
                  </a:lnTo>
                  <a:lnTo>
                    <a:pt x="359371" y="678014"/>
                  </a:lnTo>
                  <a:lnTo>
                    <a:pt x="404418" y="646722"/>
                  </a:lnTo>
                  <a:lnTo>
                    <a:pt x="421474" y="609777"/>
                  </a:lnTo>
                  <a:lnTo>
                    <a:pt x="421525" y="590918"/>
                  </a:lnTo>
                  <a:lnTo>
                    <a:pt x="421525" y="589661"/>
                  </a:lnTo>
                  <a:close/>
                </a:path>
                <a:path w="808990" h="1008380">
                  <a:moveTo>
                    <a:pt x="485038" y="714578"/>
                  </a:moveTo>
                  <a:lnTo>
                    <a:pt x="455066" y="680948"/>
                  </a:lnTo>
                  <a:lnTo>
                    <a:pt x="455066" y="713270"/>
                  </a:lnTo>
                  <a:lnTo>
                    <a:pt x="453847" y="715289"/>
                  </a:lnTo>
                  <a:lnTo>
                    <a:pt x="451231" y="717715"/>
                  </a:lnTo>
                  <a:lnTo>
                    <a:pt x="444715" y="718680"/>
                  </a:lnTo>
                  <a:lnTo>
                    <a:pt x="438010" y="719137"/>
                  </a:lnTo>
                  <a:lnTo>
                    <a:pt x="430631" y="718616"/>
                  </a:lnTo>
                  <a:lnTo>
                    <a:pt x="422719" y="717207"/>
                  </a:lnTo>
                  <a:lnTo>
                    <a:pt x="414439" y="715035"/>
                  </a:lnTo>
                  <a:lnTo>
                    <a:pt x="414934" y="714781"/>
                  </a:lnTo>
                  <a:lnTo>
                    <a:pt x="419328" y="712482"/>
                  </a:lnTo>
                  <a:lnTo>
                    <a:pt x="424002" y="710603"/>
                  </a:lnTo>
                  <a:lnTo>
                    <a:pt x="437794" y="707009"/>
                  </a:lnTo>
                  <a:lnTo>
                    <a:pt x="445325" y="708380"/>
                  </a:lnTo>
                  <a:lnTo>
                    <a:pt x="452424" y="711339"/>
                  </a:lnTo>
                  <a:lnTo>
                    <a:pt x="454113" y="712419"/>
                  </a:lnTo>
                  <a:lnTo>
                    <a:pt x="455066" y="713270"/>
                  </a:lnTo>
                  <a:lnTo>
                    <a:pt x="455066" y="680948"/>
                  </a:lnTo>
                  <a:lnTo>
                    <a:pt x="454710" y="680796"/>
                  </a:lnTo>
                  <a:lnTo>
                    <a:pt x="438886" y="678573"/>
                  </a:lnTo>
                  <a:lnTo>
                    <a:pt x="421030" y="680796"/>
                  </a:lnTo>
                  <a:lnTo>
                    <a:pt x="391248" y="694245"/>
                  </a:lnTo>
                  <a:lnTo>
                    <a:pt x="381571" y="700925"/>
                  </a:lnTo>
                  <a:lnTo>
                    <a:pt x="373392" y="696061"/>
                  </a:lnTo>
                  <a:lnTo>
                    <a:pt x="250532" y="645020"/>
                  </a:lnTo>
                  <a:lnTo>
                    <a:pt x="246189" y="642734"/>
                  </a:lnTo>
                  <a:lnTo>
                    <a:pt x="247142" y="643128"/>
                  </a:lnTo>
                  <a:lnTo>
                    <a:pt x="247091" y="634339"/>
                  </a:lnTo>
                  <a:lnTo>
                    <a:pt x="247091" y="634161"/>
                  </a:lnTo>
                  <a:lnTo>
                    <a:pt x="247078" y="633882"/>
                  </a:lnTo>
                  <a:lnTo>
                    <a:pt x="246824" y="624827"/>
                  </a:lnTo>
                  <a:lnTo>
                    <a:pt x="246367" y="615403"/>
                  </a:lnTo>
                  <a:lnTo>
                    <a:pt x="245745" y="606513"/>
                  </a:lnTo>
                  <a:lnTo>
                    <a:pt x="245706" y="606336"/>
                  </a:lnTo>
                  <a:lnTo>
                    <a:pt x="242989" y="592823"/>
                  </a:lnTo>
                  <a:lnTo>
                    <a:pt x="220789" y="553275"/>
                  </a:lnTo>
                  <a:lnTo>
                    <a:pt x="217182" y="550468"/>
                  </a:lnTo>
                  <a:lnTo>
                    <a:pt x="217182" y="621919"/>
                  </a:lnTo>
                  <a:lnTo>
                    <a:pt x="208953" y="613232"/>
                  </a:lnTo>
                  <a:lnTo>
                    <a:pt x="187388" y="575373"/>
                  </a:lnTo>
                  <a:lnTo>
                    <a:pt x="188137" y="572643"/>
                  </a:lnTo>
                  <a:lnTo>
                    <a:pt x="188518" y="571728"/>
                  </a:lnTo>
                  <a:lnTo>
                    <a:pt x="189357" y="571385"/>
                  </a:lnTo>
                  <a:lnTo>
                    <a:pt x="190080" y="571233"/>
                  </a:lnTo>
                  <a:lnTo>
                    <a:pt x="192379" y="570890"/>
                  </a:lnTo>
                  <a:lnTo>
                    <a:pt x="194691" y="571233"/>
                  </a:lnTo>
                  <a:lnTo>
                    <a:pt x="216331" y="608876"/>
                  </a:lnTo>
                  <a:lnTo>
                    <a:pt x="217182" y="621919"/>
                  </a:lnTo>
                  <a:lnTo>
                    <a:pt x="217182" y="550468"/>
                  </a:lnTo>
                  <a:lnTo>
                    <a:pt x="213321" y="547458"/>
                  </a:lnTo>
                  <a:lnTo>
                    <a:pt x="204533" y="543521"/>
                  </a:lnTo>
                  <a:lnTo>
                    <a:pt x="195033" y="541667"/>
                  </a:lnTo>
                  <a:lnTo>
                    <a:pt x="185407" y="542086"/>
                  </a:lnTo>
                  <a:lnTo>
                    <a:pt x="161112" y="561416"/>
                  </a:lnTo>
                  <a:lnTo>
                    <a:pt x="160794" y="562495"/>
                  </a:lnTo>
                  <a:lnTo>
                    <a:pt x="160655" y="562965"/>
                  </a:lnTo>
                  <a:lnTo>
                    <a:pt x="158877" y="569099"/>
                  </a:lnTo>
                  <a:lnTo>
                    <a:pt x="158864" y="569722"/>
                  </a:lnTo>
                  <a:lnTo>
                    <a:pt x="158838" y="578548"/>
                  </a:lnTo>
                  <a:lnTo>
                    <a:pt x="160629" y="587184"/>
                  </a:lnTo>
                  <a:lnTo>
                    <a:pt x="184988" y="630707"/>
                  </a:lnTo>
                  <a:lnTo>
                    <a:pt x="217195" y="659752"/>
                  </a:lnTo>
                  <a:lnTo>
                    <a:pt x="217170" y="660095"/>
                  </a:lnTo>
                  <a:lnTo>
                    <a:pt x="211975" y="708990"/>
                  </a:lnTo>
                  <a:lnTo>
                    <a:pt x="200926" y="758558"/>
                  </a:lnTo>
                  <a:lnTo>
                    <a:pt x="184124" y="808151"/>
                  </a:lnTo>
                  <a:lnTo>
                    <a:pt x="161683" y="857465"/>
                  </a:lnTo>
                  <a:lnTo>
                    <a:pt x="133654" y="906221"/>
                  </a:lnTo>
                  <a:lnTo>
                    <a:pt x="158623" y="922096"/>
                  </a:lnTo>
                  <a:lnTo>
                    <a:pt x="186740" y="873467"/>
                  </a:lnTo>
                  <a:lnTo>
                    <a:pt x="209600" y="824204"/>
                  </a:lnTo>
                  <a:lnTo>
                    <a:pt x="227139" y="774560"/>
                  </a:lnTo>
                  <a:lnTo>
                    <a:pt x="239255" y="724827"/>
                  </a:lnTo>
                  <a:lnTo>
                    <a:pt x="239293" y="724535"/>
                  </a:lnTo>
                  <a:lnTo>
                    <a:pt x="245897" y="675271"/>
                  </a:lnTo>
                  <a:lnTo>
                    <a:pt x="246621" y="675563"/>
                  </a:lnTo>
                  <a:lnTo>
                    <a:pt x="264858" y="681863"/>
                  </a:lnTo>
                  <a:lnTo>
                    <a:pt x="283959" y="686015"/>
                  </a:lnTo>
                  <a:lnTo>
                    <a:pt x="283756" y="685927"/>
                  </a:lnTo>
                  <a:lnTo>
                    <a:pt x="302044" y="687692"/>
                  </a:lnTo>
                  <a:lnTo>
                    <a:pt x="320471" y="687222"/>
                  </a:lnTo>
                  <a:lnTo>
                    <a:pt x="322757" y="690384"/>
                  </a:lnTo>
                  <a:lnTo>
                    <a:pt x="324002" y="691972"/>
                  </a:lnTo>
                  <a:lnTo>
                    <a:pt x="358127" y="721334"/>
                  </a:lnTo>
                  <a:lnTo>
                    <a:pt x="358254" y="721385"/>
                  </a:lnTo>
                  <a:lnTo>
                    <a:pt x="323596" y="762317"/>
                  </a:lnTo>
                  <a:lnTo>
                    <a:pt x="292595" y="810628"/>
                  </a:lnTo>
                  <a:lnTo>
                    <a:pt x="266877" y="862101"/>
                  </a:lnTo>
                  <a:lnTo>
                    <a:pt x="248094" y="912469"/>
                  </a:lnTo>
                  <a:lnTo>
                    <a:pt x="237896" y="957491"/>
                  </a:lnTo>
                  <a:lnTo>
                    <a:pt x="267042" y="961263"/>
                  </a:lnTo>
                  <a:lnTo>
                    <a:pt x="277698" y="916127"/>
                  </a:lnTo>
                  <a:lnTo>
                    <a:pt x="279336" y="911948"/>
                  </a:lnTo>
                  <a:lnTo>
                    <a:pt x="281228" y="907148"/>
                  </a:lnTo>
                  <a:lnTo>
                    <a:pt x="297218" y="866559"/>
                  </a:lnTo>
                  <a:lnTo>
                    <a:pt x="323291" y="817041"/>
                  </a:lnTo>
                  <a:lnTo>
                    <a:pt x="353580" y="772020"/>
                  </a:lnTo>
                  <a:lnTo>
                    <a:pt x="385787" y="735990"/>
                  </a:lnTo>
                  <a:lnTo>
                    <a:pt x="402374" y="742226"/>
                  </a:lnTo>
                  <a:lnTo>
                    <a:pt x="418782" y="746531"/>
                  </a:lnTo>
                  <a:lnTo>
                    <a:pt x="434492" y="748563"/>
                  </a:lnTo>
                  <a:lnTo>
                    <a:pt x="448983" y="747953"/>
                  </a:lnTo>
                  <a:lnTo>
                    <a:pt x="459689" y="745070"/>
                  </a:lnTo>
                  <a:lnTo>
                    <a:pt x="460743" y="744791"/>
                  </a:lnTo>
                  <a:lnTo>
                    <a:pt x="470573" y="739228"/>
                  </a:lnTo>
                  <a:lnTo>
                    <a:pt x="471182" y="738619"/>
                  </a:lnTo>
                  <a:lnTo>
                    <a:pt x="478243" y="731443"/>
                  </a:lnTo>
                  <a:lnTo>
                    <a:pt x="478777" y="730440"/>
                  </a:lnTo>
                  <a:lnTo>
                    <a:pt x="479336" y="729399"/>
                  </a:lnTo>
                  <a:lnTo>
                    <a:pt x="482371" y="723773"/>
                  </a:lnTo>
                  <a:lnTo>
                    <a:pt x="482841" y="722896"/>
                  </a:lnTo>
                  <a:lnTo>
                    <a:pt x="483666" y="721017"/>
                  </a:lnTo>
                  <a:lnTo>
                    <a:pt x="485038" y="714578"/>
                  </a:lnTo>
                  <a:close/>
                </a:path>
                <a:path w="808990" h="1008380">
                  <a:moveTo>
                    <a:pt x="808609" y="417423"/>
                  </a:moveTo>
                  <a:lnTo>
                    <a:pt x="806030" y="370535"/>
                  </a:lnTo>
                  <a:lnTo>
                    <a:pt x="798042" y="324688"/>
                  </a:lnTo>
                  <a:lnTo>
                    <a:pt x="784682" y="280593"/>
                  </a:lnTo>
                  <a:lnTo>
                    <a:pt x="765746" y="238353"/>
                  </a:lnTo>
                  <a:lnTo>
                    <a:pt x="741527" y="198335"/>
                  </a:lnTo>
                  <a:lnTo>
                    <a:pt x="712419" y="160909"/>
                  </a:lnTo>
                  <a:lnTo>
                    <a:pt x="678815" y="126441"/>
                  </a:lnTo>
                  <a:lnTo>
                    <a:pt x="641108" y="95300"/>
                  </a:lnTo>
                  <a:lnTo>
                    <a:pt x="599694" y="67830"/>
                  </a:lnTo>
                  <a:lnTo>
                    <a:pt x="554990" y="44411"/>
                  </a:lnTo>
                  <a:lnTo>
                    <a:pt x="507377" y="25387"/>
                  </a:lnTo>
                  <a:lnTo>
                    <a:pt x="466598" y="13398"/>
                  </a:lnTo>
                  <a:lnTo>
                    <a:pt x="419544" y="4178"/>
                  </a:lnTo>
                  <a:lnTo>
                    <a:pt x="367601" y="0"/>
                  </a:lnTo>
                  <a:lnTo>
                    <a:pt x="312191" y="3086"/>
                  </a:lnTo>
                  <a:lnTo>
                    <a:pt x="254736" y="15697"/>
                  </a:lnTo>
                  <a:lnTo>
                    <a:pt x="208788" y="34099"/>
                  </a:lnTo>
                  <a:lnTo>
                    <a:pt x="165633" y="59359"/>
                  </a:lnTo>
                  <a:lnTo>
                    <a:pt x="126022" y="90830"/>
                  </a:lnTo>
                  <a:lnTo>
                    <a:pt x="90690" y="127838"/>
                  </a:lnTo>
                  <a:lnTo>
                    <a:pt x="60350" y="169710"/>
                  </a:lnTo>
                  <a:lnTo>
                    <a:pt x="35763" y="215760"/>
                  </a:lnTo>
                  <a:lnTo>
                    <a:pt x="18567" y="261556"/>
                  </a:lnTo>
                  <a:lnTo>
                    <a:pt x="6858" y="309524"/>
                  </a:lnTo>
                  <a:lnTo>
                    <a:pt x="660" y="359130"/>
                  </a:lnTo>
                  <a:lnTo>
                    <a:pt x="0" y="409829"/>
                  </a:lnTo>
                  <a:lnTo>
                    <a:pt x="4914" y="461086"/>
                  </a:lnTo>
                  <a:lnTo>
                    <a:pt x="15443" y="512343"/>
                  </a:lnTo>
                  <a:lnTo>
                    <a:pt x="28511" y="555777"/>
                  </a:lnTo>
                  <a:lnTo>
                    <a:pt x="52209" y="622922"/>
                  </a:lnTo>
                  <a:lnTo>
                    <a:pt x="60744" y="648131"/>
                  </a:lnTo>
                  <a:lnTo>
                    <a:pt x="68427" y="673595"/>
                  </a:lnTo>
                  <a:lnTo>
                    <a:pt x="74803" y="699223"/>
                  </a:lnTo>
                  <a:lnTo>
                    <a:pt x="81419" y="750773"/>
                  </a:lnTo>
                  <a:lnTo>
                    <a:pt x="78524" y="798017"/>
                  </a:lnTo>
                  <a:lnTo>
                    <a:pt x="66332" y="839406"/>
                  </a:lnTo>
                  <a:lnTo>
                    <a:pt x="45135" y="873417"/>
                  </a:lnTo>
                  <a:lnTo>
                    <a:pt x="67551" y="892657"/>
                  </a:lnTo>
                  <a:lnTo>
                    <a:pt x="92595" y="852957"/>
                  </a:lnTo>
                  <a:lnTo>
                    <a:pt x="107175" y="805268"/>
                  </a:lnTo>
                  <a:lnTo>
                    <a:pt x="110972" y="751357"/>
                  </a:lnTo>
                  <a:lnTo>
                    <a:pt x="103682" y="692962"/>
                  </a:lnTo>
                  <a:lnTo>
                    <a:pt x="89090" y="639622"/>
                  </a:lnTo>
                  <a:lnTo>
                    <a:pt x="71196" y="587997"/>
                  </a:lnTo>
                  <a:lnTo>
                    <a:pt x="63881" y="567512"/>
                  </a:lnTo>
                  <a:lnTo>
                    <a:pt x="56730" y="546760"/>
                  </a:lnTo>
                  <a:lnTo>
                    <a:pt x="50038" y="525843"/>
                  </a:lnTo>
                  <a:lnTo>
                    <a:pt x="44081" y="504837"/>
                  </a:lnTo>
                  <a:lnTo>
                    <a:pt x="34213" y="456831"/>
                  </a:lnTo>
                  <a:lnTo>
                    <a:pt x="29578" y="408876"/>
                  </a:lnTo>
                  <a:lnTo>
                    <a:pt x="30162" y="361492"/>
                  </a:lnTo>
                  <a:lnTo>
                    <a:pt x="35915" y="315175"/>
                  </a:lnTo>
                  <a:lnTo>
                    <a:pt x="46799" y="270433"/>
                  </a:lnTo>
                  <a:lnTo>
                    <a:pt x="62788" y="227749"/>
                  </a:lnTo>
                  <a:lnTo>
                    <a:pt x="85344" y="185369"/>
                  </a:lnTo>
                  <a:lnTo>
                    <a:pt x="113169" y="146850"/>
                  </a:lnTo>
                  <a:lnTo>
                    <a:pt x="145554" y="112826"/>
                  </a:lnTo>
                  <a:lnTo>
                    <a:pt x="181851" y="83908"/>
                  </a:lnTo>
                  <a:lnTo>
                    <a:pt x="221373" y="60706"/>
                  </a:lnTo>
                  <a:lnTo>
                    <a:pt x="263448" y="43853"/>
                  </a:lnTo>
                  <a:lnTo>
                    <a:pt x="316458" y="32270"/>
                  </a:lnTo>
                  <a:lnTo>
                    <a:pt x="367753" y="29502"/>
                  </a:lnTo>
                  <a:lnTo>
                    <a:pt x="415950" y="33464"/>
                  </a:lnTo>
                  <a:lnTo>
                    <a:pt x="459727" y="42087"/>
                  </a:lnTo>
                  <a:lnTo>
                    <a:pt x="497687" y="53301"/>
                  </a:lnTo>
                  <a:lnTo>
                    <a:pt x="548436" y="73977"/>
                  </a:lnTo>
                  <a:lnTo>
                    <a:pt x="595528" y="99910"/>
                  </a:lnTo>
                  <a:lnTo>
                    <a:pt x="638403" y="130594"/>
                  </a:lnTo>
                  <a:lnTo>
                    <a:pt x="676516" y="165544"/>
                  </a:lnTo>
                  <a:lnTo>
                    <a:pt x="709320" y="204228"/>
                  </a:lnTo>
                  <a:lnTo>
                    <a:pt x="736269" y="246176"/>
                  </a:lnTo>
                  <a:lnTo>
                    <a:pt x="756805" y="290868"/>
                  </a:lnTo>
                  <a:lnTo>
                    <a:pt x="771474" y="342074"/>
                  </a:lnTo>
                  <a:lnTo>
                    <a:pt x="778344" y="395630"/>
                  </a:lnTo>
                  <a:lnTo>
                    <a:pt x="777367" y="450202"/>
                  </a:lnTo>
                  <a:lnTo>
                    <a:pt x="768451" y="504456"/>
                  </a:lnTo>
                  <a:lnTo>
                    <a:pt x="753008" y="553948"/>
                  </a:lnTo>
                  <a:lnTo>
                    <a:pt x="731202" y="600798"/>
                  </a:lnTo>
                  <a:lnTo>
                    <a:pt x="703453" y="644347"/>
                  </a:lnTo>
                  <a:lnTo>
                    <a:pt x="670217" y="683945"/>
                  </a:lnTo>
                  <a:lnTo>
                    <a:pt x="631901" y="718896"/>
                  </a:lnTo>
                  <a:lnTo>
                    <a:pt x="585292" y="751624"/>
                  </a:lnTo>
                  <a:lnTo>
                    <a:pt x="536409" y="780999"/>
                  </a:lnTo>
                  <a:lnTo>
                    <a:pt x="516826" y="792518"/>
                  </a:lnTo>
                  <a:lnTo>
                    <a:pt x="497128" y="804367"/>
                  </a:lnTo>
                  <a:lnTo>
                    <a:pt x="458393" y="829729"/>
                  </a:lnTo>
                  <a:lnTo>
                    <a:pt x="419569" y="860869"/>
                  </a:lnTo>
                  <a:lnTo>
                    <a:pt x="382524" y="900658"/>
                  </a:lnTo>
                  <a:lnTo>
                    <a:pt x="353339" y="948855"/>
                  </a:lnTo>
                  <a:lnTo>
                    <a:pt x="338099" y="1005230"/>
                  </a:lnTo>
                  <a:lnTo>
                    <a:pt x="367550" y="1008303"/>
                  </a:lnTo>
                  <a:lnTo>
                    <a:pt x="381114" y="959370"/>
                  </a:lnTo>
                  <a:lnTo>
                    <a:pt x="407301" y="917067"/>
                  </a:lnTo>
                  <a:lnTo>
                    <a:pt x="440601" y="881786"/>
                  </a:lnTo>
                  <a:lnTo>
                    <a:pt x="475564" y="853897"/>
                  </a:lnTo>
                  <a:lnTo>
                    <a:pt x="513016" y="829411"/>
                  </a:lnTo>
                  <a:lnTo>
                    <a:pt x="551459" y="806589"/>
                  </a:lnTo>
                  <a:lnTo>
                    <a:pt x="576630" y="791768"/>
                  </a:lnTo>
                  <a:lnTo>
                    <a:pt x="626529" y="759904"/>
                  </a:lnTo>
                  <a:lnTo>
                    <a:pt x="685152" y="711161"/>
                  </a:lnTo>
                  <a:lnTo>
                    <a:pt x="716127" y="676643"/>
                  </a:lnTo>
                  <a:lnTo>
                    <a:pt x="743089" y="638987"/>
                  </a:lnTo>
                  <a:lnTo>
                    <a:pt x="765797" y="598627"/>
                  </a:lnTo>
                  <a:lnTo>
                    <a:pt x="783971" y="555955"/>
                  </a:lnTo>
                  <a:lnTo>
                    <a:pt x="797344" y="511429"/>
                  </a:lnTo>
                  <a:lnTo>
                    <a:pt x="805726" y="464629"/>
                  </a:lnTo>
                  <a:lnTo>
                    <a:pt x="808609" y="417423"/>
                  </a:lnTo>
                  <a:close/>
                </a:path>
              </a:pathLst>
            </a:custGeom>
            <a:solidFill>
              <a:srgbClr val="E3FF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02459" y="868479"/>
              <a:ext cx="190273" cy="1805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06650" y="1356252"/>
              <a:ext cx="210313" cy="981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14489" y="616607"/>
              <a:ext cx="110731" cy="22352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19534" y="699835"/>
              <a:ext cx="187911" cy="189078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822128" y="981767"/>
            <a:ext cx="225310" cy="1486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793871" y="1457294"/>
            <a:ext cx="210716" cy="9924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044895" y="7137228"/>
            <a:ext cx="2202892" cy="198214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5966215" y="2881700"/>
            <a:ext cx="12103735" cy="452880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615"/>
              </a:spcBef>
            </a:pPr>
            <a:r>
              <a:rPr lang="en-US" dirty="0"/>
              <a:t>Fee information will come out later this summer</a:t>
            </a:r>
          </a:p>
          <a:p>
            <a:pPr marL="12700" marR="5080">
              <a:lnSpc>
                <a:spcPts val="4730"/>
              </a:lnSpc>
              <a:spcBef>
                <a:spcPts val="615"/>
              </a:spcBef>
            </a:pPr>
            <a:r>
              <a:rPr lang="en-US" dirty="0"/>
              <a:t>Be sure to pay any fall activity and sport fees right away as well as buy your yearbook early</a:t>
            </a:r>
          </a:p>
          <a:p>
            <a:pPr marL="12700" marR="5080">
              <a:lnSpc>
                <a:spcPts val="4730"/>
              </a:lnSpc>
              <a:spcBef>
                <a:spcPts val="615"/>
              </a:spcBef>
            </a:pPr>
            <a:endParaRPr lang="en-US" dirty="0"/>
          </a:p>
          <a:p>
            <a:pPr marL="12700" marR="5080">
              <a:lnSpc>
                <a:spcPts val="4730"/>
              </a:lnSpc>
              <a:spcBef>
                <a:spcPts val="615"/>
              </a:spcBef>
            </a:pPr>
            <a:r>
              <a:rPr lang="en-US" spc="-55" dirty="0"/>
              <a:t>Questions? </a:t>
            </a:r>
            <a:r>
              <a:rPr spc="-55" dirty="0"/>
              <a:t> </a:t>
            </a:r>
            <a:r>
              <a:rPr lang="en-US" dirty="0"/>
              <a:t>C</a:t>
            </a:r>
            <a:r>
              <a:rPr dirty="0"/>
              <a:t>ontact</a:t>
            </a:r>
            <a:r>
              <a:rPr lang="en-US" dirty="0"/>
              <a:t> Kellie Carney</a:t>
            </a:r>
            <a:r>
              <a:rPr spc="-50" dirty="0"/>
              <a:t> </a:t>
            </a:r>
            <a:r>
              <a:rPr spc="-10" dirty="0">
                <a:hlinkClick r:id="rId14"/>
              </a:rPr>
              <a:t>kcarney@washoeschools.net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0953" y="1884056"/>
            <a:ext cx="12344399" cy="65150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884649" y="-1080"/>
            <a:ext cx="3111500" cy="1072515"/>
          </a:xfrm>
          <a:custGeom>
            <a:avLst/>
            <a:gdLst/>
            <a:ahLst/>
            <a:cxnLst/>
            <a:rect l="l" t="t" r="r" b="b"/>
            <a:pathLst>
              <a:path w="3111500" h="1072515">
                <a:moveTo>
                  <a:pt x="73952" y="629856"/>
                </a:moveTo>
                <a:lnTo>
                  <a:pt x="72263" y="613994"/>
                </a:lnTo>
                <a:lnTo>
                  <a:pt x="71831" y="597611"/>
                </a:lnTo>
                <a:lnTo>
                  <a:pt x="70764" y="581482"/>
                </a:lnTo>
                <a:lnTo>
                  <a:pt x="67221" y="566420"/>
                </a:lnTo>
                <a:lnTo>
                  <a:pt x="65557" y="567131"/>
                </a:lnTo>
                <a:lnTo>
                  <a:pt x="56642" y="554380"/>
                </a:lnTo>
                <a:lnTo>
                  <a:pt x="56832" y="554291"/>
                </a:lnTo>
                <a:lnTo>
                  <a:pt x="57912" y="541388"/>
                </a:lnTo>
                <a:lnTo>
                  <a:pt x="60706" y="552627"/>
                </a:lnTo>
                <a:lnTo>
                  <a:pt x="71031" y="548208"/>
                </a:lnTo>
                <a:lnTo>
                  <a:pt x="67678" y="531685"/>
                </a:lnTo>
                <a:lnTo>
                  <a:pt x="64770" y="516356"/>
                </a:lnTo>
                <a:lnTo>
                  <a:pt x="67983" y="514972"/>
                </a:lnTo>
                <a:lnTo>
                  <a:pt x="63411" y="500354"/>
                </a:lnTo>
                <a:lnTo>
                  <a:pt x="50" y="527494"/>
                </a:lnTo>
                <a:lnTo>
                  <a:pt x="3340" y="542658"/>
                </a:lnTo>
                <a:lnTo>
                  <a:pt x="622" y="543826"/>
                </a:lnTo>
                <a:lnTo>
                  <a:pt x="4089" y="558914"/>
                </a:lnTo>
                <a:lnTo>
                  <a:pt x="56540" y="536460"/>
                </a:lnTo>
                <a:lnTo>
                  <a:pt x="114" y="560628"/>
                </a:lnTo>
                <a:lnTo>
                  <a:pt x="3733" y="577024"/>
                </a:lnTo>
                <a:lnTo>
                  <a:pt x="1104" y="578154"/>
                </a:lnTo>
                <a:lnTo>
                  <a:pt x="4508" y="593280"/>
                </a:lnTo>
                <a:lnTo>
                  <a:pt x="6667" y="592366"/>
                </a:lnTo>
                <a:lnTo>
                  <a:pt x="9982" y="607517"/>
                </a:lnTo>
                <a:lnTo>
                  <a:pt x="7124" y="608736"/>
                </a:lnTo>
                <a:lnTo>
                  <a:pt x="10274" y="623963"/>
                </a:lnTo>
                <a:lnTo>
                  <a:pt x="12395" y="639635"/>
                </a:lnTo>
                <a:lnTo>
                  <a:pt x="15303" y="654964"/>
                </a:lnTo>
                <a:lnTo>
                  <a:pt x="69011" y="631977"/>
                </a:lnTo>
                <a:lnTo>
                  <a:pt x="73952" y="629856"/>
                </a:lnTo>
                <a:close/>
              </a:path>
              <a:path w="3111500" h="1072515">
                <a:moveTo>
                  <a:pt x="224497" y="304"/>
                </a:moveTo>
                <a:lnTo>
                  <a:pt x="161391" y="1092"/>
                </a:lnTo>
                <a:lnTo>
                  <a:pt x="131165" y="54102"/>
                </a:lnTo>
                <a:lnTo>
                  <a:pt x="109042" y="96723"/>
                </a:lnTo>
                <a:lnTo>
                  <a:pt x="94018" y="152908"/>
                </a:lnTo>
                <a:lnTo>
                  <a:pt x="73088" y="196405"/>
                </a:lnTo>
                <a:lnTo>
                  <a:pt x="58928" y="252209"/>
                </a:lnTo>
                <a:lnTo>
                  <a:pt x="34836" y="362000"/>
                </a:lnTo>
                <a:lnTo>
                  <a:pt x="21336" y="418909"/>
                </a:lnTo>
                <a:lnTo>
                  <a:pt x="15532" y="421386"/>
                </a:lnTo>
                <a:lnTo>
                  <a:pt x="13855" y="438683"/>
                </a:lnTo>
                <a:lnTo>
                  <a:pt x="11188" y="456399"/>
                </a:lnTo>
                <a:lnTo>
                  <a:pt x="8445" y="474154"/>
                </a:lnTo>
                <a:lnTo>
                  <a:pt x="482" y="477570"/>
                </a:lnTo>
                <a:lnTo>
                  <a:pt x="0" y="494347"/>
                </a:lnTo>
                <a:lnTo>
                  <a:pt x="1638" y="510235"/>
                </a:lnTo>
                <a:lnTo>
                  <a:pt x="2794" y="509739"/>
                </a:lnTo>
                <a:lnTo>
                  <a:pt x="2616" y="526389"/>
                </a:lnTo>
                <a:lnTo>
                  <a:pt x="63411" y="500354"/>
                </a:lnTo>
                <a:lnTo>
                  <a:pt x="65544" y="499440"/>
                </a:lnTo>
                <a:lnTo>
                  <a:pt x="62191" y="484301"/>
                </a:lnTo>
                <a:lnTo>
                  <a:pt x="61671" y="467944"/>
                </a:lnTo>
                <a:lnTo>
                  <a:pt x="67868" y="465289"/>
                </a:lnTo>
                <a:lnTo>
                  <a:pt x="68643" y="448373"/>
                </a:lnTo>
                <a:lnTo>
                  <a:pt x="69786" y="431304"/>
                </a:lnTo>
                <a:lnTo>
                  <a:pt x="75018" y="395909"/>
                </a:lnTo>
                <a:lnTo>
                  <a:pt x="84645" y="375208"/>
                </a:lnTo>
                <a:lnTo>
                  <a:pt x="85331" y="340372"/>
                </a:lnTo>
                <a:lnTo>
                  <a:pt x="89204" y="322135"/>
                </a:lnTo>
                <a:lnTo>
                  <a:pt x="97612" y="318541"/>
                </a:lnTo>
                <a:lnTo>
                  <a:pt x="98590" y="301536"/>
                </a:lnTo>
                <a:lnTo>
                  <a:pt x="104482" y="299008"/>
                </a:lnTo>
                <a:lnTo>
                  <a:pt x="103619" y="282803"/>
                </a:lnTo>
                <a:lnTo>
                  <a:pt x="110363" y="279920"/>
                </a:lnTo>
                <a:lnTo>
                  <a:pt x="108788" y="264007"/>
                </a:lnTo>
                <a:lnTo>
                  <a:pt x="113449" y="262013"/>
                </a:lnTo>
                <a:lnTo>
                  <a:pt x="107670" y="247904"/>
                </a:lnTo>
                <a:lnTo>
                  <a:pt x="126669" y="239776"/>
                </a:lnTo>
                <a:lnTo>
                  <a:pt x="133502" y="220268"/>
                </a:lnTo>
                <a:lnTo>
                  <a:pt x="149161" y="180403"/>
                </a:lnTo>
                <a:lnTo>
                  <a:pt x="155613" y="161061"/>
                </a:lnTo>
                <a:lnTo>
                  <a:pt x="158864" y="141706"/>
                </a:lnTo>
                <a:lnTo>
                  <a:pt x="160172" y="141147"/>
                </a:lnTo>
                <a:lnTo>
                  <a:pt x="153847" y="127279"/>
                </a:lnTo>
                <a:lnTo>
                  <a:pt x="174142" y="118592"/>
                </a:lnTo>
                <a:lnTo>
                  <a:pt x="166370" y="105333"/>
                </a:lnTo>
                <a:lnTo>
                  <a:pt x="183451" y="98018"/>
                </a:lnTo>
                <a:lnTo>
                  <a:pt x="182905" y="81673"/>
                </a:lnTo>
                <a:lnTo>
                  <a:pt x="193230" y="77254"/>
                </a:lnTo>
                <a:lnTo>
                  <a:pt x="196786" y="59156"/>
                </a:lnTo>
                <a:lnTo>
                  <a:pt x="206006" y="55206"/>
                </a:lnTo>
                <a:lnTo>
                  <a:pt x="207276" y="38074"/>
                </a:lnTo>
                <a:lnTo>
                  <a:pt x="212471" y="19278"/>
                </a:lnTo>
                <a:lnTo>
                  <a:pt x="222377" y="15036"/>
                </a:lnTo>
                <a:lnTo>
                  <a:pt x="224497" y="304"/>
                </a:lnTo>
                <a:close/>
              </a:path>
              <a:path w="3111500" h="1072515">
                <a:moveTo>
                  <a:pt x="1070140" y="704697"/>
                </a:moveTo>
                <a:lnTo>
                  <a:pt x="1056817" y="693826"/>
                </a:lnTo>
                <a:lnTo>
                  <a:pt x="1054430" y="694855"/>
                </a:lnTo>
                <a:lnTo>
                  <a:pt x="1058786" y="709561"/>
                </a:lnTo>
                <a:lnTo>
                  <a:pt x="1070140" y="704697"/>
                </a:lnTo>
                <a:close/>
              </a:path>
              <a:path w="3111500" h="1072515">
                <a:moveTo>
                  <a:pt x="1168196" y="662711"/>
                </a:moveTo>
                <a:lnTo>
                  <a:pt x="1042682" y="716470"/>
                </a:lnTo>
                <a:lnTo>
                  <a:pt x="1037412" y="735304"/>
                </a:lnTo>
                <a:lnTo>
                  <a:pt x="990663" y="755319"/>
                </a:lnTo>
                <a:lnTo>
                  <a:pt x="983500" y="774966"/>
                </a:lnTo>
                <a:lnTo>
                  <a:pt x="968095" y="781570"/>
                </a:lnTo>
                <a:lnTo>
                  <a:pt x="969873" y="797382"/>
                </a:lnTo>
                <a:lnTo>
                  <a:pt x="968159" y="798118"/>
                </a:lnTo>
                <a:lnTo>
                  <a:pt x="958710" y="785583"/>
                </a:lnTo>
                <a:lnTo>
                  <a:pt x="957783" y="785990"/>
                </a:lnTo>
                <a:lnTo>
                  <a:pt x="955014" y="803744"/>
                </a:lnTo>
                <a:lnTo>
                  <a:pt x="929589" y="814641"/>
                </a:lnTo>
                <a:lnTo>
                  <a:pt x="929309" y="814755"/>
                </a:lnTo>
                <a:lnTo>
                  <a:pt x="938263" y="827506"/>
                </a:lnTo>
                <a:lnTo>
                  <a:pt x="946924" y="840371"/>
                </a:lnTo>
                <a:lnTo>
                  <a:pt x="929309" y="814755"/>
                </a:lnTo>
                <a:lnTo>
                  <a:pt x="927442" y="815555"/>
                </a:lnTo>
                <a:lnTo>
                  <a:pt x="928090" y="831862"/>
                </a:lnTo>
                <a:lnTo>
                  <a:pt x="901623" y="843191"/>
                </a:lnTo>
                <a:lnTo>
                  <a:pt x="894588" y="862787"/>
                </a:lnTo>
                <a:lnTo>
                  <a:pt x="815251" y="896759"/>
                </a:lnTo>
                <a:lnTo>
                  <a:pt x="796810" y="921245"/>
                </a:lnTo>
                <a:lnTo>
                  <a:pt x="708837" y="958926"/>
                </a:lnTo>
                <a:lnTo>
                  <a:pt x="709650" y="975156"/>
                </a:lnTo>
                <a:lnTo>
                  <a:pt x="699744" y="962812"/>
                </a:lnTo>
                <a:lnTo>
                  <a:pt x="673519" y="974051"/>
                </a:lnTo>
                <a:lnTo>
                  <a:pt x="649401" y="967803"/>
                </a:lnTo>
                <a:lnTo>
                  <a:pt x="589559" y="993432"/>
                </a:lnTo>
                <a:lnTo>
                  <a:pt x="592963" y="1008545"/>
                </a:lnTo>
                <a:lnTo>
                  <a:pt x="639699" y="988542"/>
                </a:lnTo>
                <a:lnTo>
                  <a:pt x="590372" y="1009662"/>
                </a:lnTo>
                <a:lnTo>
                  <a:pt x="583222" y="996149"/>
                </a:lnTo>
                <a:lnTo>
                  <a:pt x="556666" y="1007516"/>
                </a:lnTo>
                <a:lnTo>
                  <a:pt x="544207" y="996276"/>
                </a:lnTo>
                <a:lnTo>
                  <a:pt x="537311" y="999223"/>
                </a:lnTo>
                <a:lnTo>
                  <a:pt x="533361" y="1017498"/>
                </a:lnTo>
                <a:lnTo>
                  <a:pt x="527024" y="1003630"/>
                </a:lnTo>
                <a:lnTo>
                  <a:pt x="505193" y="1012990"/>
                </a:lnTo>
                <a:lnTo>
                  <a:pt x="490867" y="1002538"/>
                </a:lnTo>
                <a:lnTo>
                  <a:pt x="460121" y="1015707"/>
                </a:lnTo>
                <a:lnTo>
                  <a:pt x="440067" y="1007719"/>
                </a:lnTo>
                <a:lnTo>
                  <a:pt x="420547" y="1016076"/>
                </a:lnTo>
                <a:lnTo>
                  <a:pt x="408698" y="1004570"/>
                </a:lnTo>
                <a:lnTo>
                  <a:pt x="391007" y="1012151"/>
                </a:lnTo>
                <a:lnTo>
                  <a:pt x="378777" y="1000810"/>
                </a:lnTo>
                <a:lnTo>
                  <a:pt x="343916" y="1015746"/>
                </a:lnTo>
                <a:lnTo>
                  <a:pt x="341947" y="1000010"/>
                </a:lnTo>
                <a:lnTo>
                  <a:pt x="332219" y="1004176"/>
                </a:lnTo>
                <a:lnTo>
                  <a:pt x="324205" y="991019"/>
                </a:lnTo>
                <a:lnTo>
                  <a:pt x="315874" y="994600"/>
                </a:lnTo>
                <a:lnTo>
                  <a:pt x="308546" y="981151"/>
                </a:lnTo>
                <a:lnTo>
                  <a:pt x="294589" y="987132"/>
                </a:lnTo>
                <a:lnTo>
                  <a:pt x="284784" y="973366"/>
                </a:lnTo>
                <a:lnTo>
                  <a:pt x="283464" y="973937"/>
                </a:lnTo>
                <a:lnTo>
                  <a:pt x="275361" y="960831"/>
                </a:lnTo>
                <a:lnTo>
                  <a:pt x="262509" y="966330"/>
                </a:lnTo>
                <a:lnTo>
                  <a:pt x="250939" y="954709"/>
                </a:lnTo>
                <a:lnTo>
                  <a:pt x="240766" y="942492"/>
                </a:lnTo>
                <a:lnTo>
                  <a:pt x="236372" y="944372"/>
                </a:lnTo>
                <a:lnTo>
                  <a:pt x="224104" y="933043"/>
                </a:lnTo>
                <a:lnTo>
                  <a:pt x="209334" y="939368"/>
                </a:lnTo>
                <a:lnTo>
                  <a:pt x="205867" y="924280"/>
                </a:lnTo>
                <a:lnTo>
                  <a:pt x="202501" y="925715"/>
                </a:lnTo>
                <a:lnTo>
                  <a:pt x="197065" y="911466"/>
                </a:lnTo>
                <a:lnTo>
                  <a:pt x="196850" y="911555"/>
                </a:lnTo>
                <a:lnTo>
                  <a:pt x="189788" y="898004"/>
                </a:lnTo>
                <a:lnTo>
                  <a:pt x="187858" y="898829"/>
                </a:lnTo>
                <a:lnTo>
                  <a:pt x="179336" y="885901"/>
                </a:lnTo>
                <a:lnTo>
                  <a:pt x="165912" y="891654"/>
                </a:lnTo>
                <a:lnTo>
                  <a:pt x="157187" y="878814"/>
                </a:lnTo>
                <a:lnTo>
                  <a:pt x="152679" y="862787"/>
                </a:lnTo>
                <a:lnTo>
                  <a:pt x="155689" y="861491"/>
                </a:lnTo>
                <a:lnTo>
                  <a:pt x="150012" y="847344"/>
                </a:lnTo>
                <a:lnTo>
                  <a:pt x="147027" y="848626"/>
                </a:lnTo>
                <a:lnTo>
                  <a:pt x="137007" y="836333"/>
                </a:lnTo>
                <a:lnTo>
                  <a:pt x="136067" y="836739"/>
                </a:lnTo>
                <a:lnTo>
                  <a:pt x="130556" y="822528"/>
                </a:lnTo>
                <a:lnTo>
                  <a:pt x="131038" y="822312"/>
                </a:lnTo>
                <a:lnTo>
                  <a:pt x="124421" y="808570"/>
                </a:lnTo>
                <a:lnTo>
                  <a:pt x="105702" y="816584"/>
                </a:lnTo>
                <a:lnTo>
                  <a:pt x="96443" y="803973"/>
                </a:lnTo>
                <a:lnTo>
                  <a:pt x="99301" y="819327"/>
                </a:lnTo>
                <a:lnTo>
                  <a:pt x="93192" y="821944"/>
                </a:lnTo>
                <a:lnTo>
                  <a:pt x="90055" y="806704"/>
                </a:lnTo>
                <a:lnTo>
                  <a:pt x="96443" y="803973"/>
                </a:lnTo>
                <a:lnTo>
                  <a:pt x="104444" y="800544"/>
                </a:lnTo>
                <a:lnTo>
                  <a:pt x="103124" y="784529"/>
                </a:lnTo>
                <a:lnTo>
                  <a:pt x="111010" y="781151"/>
                </a:lnTo>
                <a:lnTo>
                  <a:pt x="111467" y="764374"/>
                </a:lnTo>
                <a:lnTo>
                  <a:pt x="101485" y="768654"/>
                </a:lnTo>
                <a:lnTo>
                  <a:pt x="95415" y="754672"/>
                </a:lnTo>
                <a:lnTo>
                  <a:pt x="90043" y="740397"/>
                </a:lnTo>
                <a:lnTo>
                  <a:pt x="81902" y="743877"/>
                </a:lnTo>
                <a:lnTo>
                  <a:pt x="70307" y="732269"/>
                </a:lnTo>
                <a:lnTo>
                  <a:pt x="80175" y="728040"/>
                </a:lnTo>
                <a:lnTo>
                  <a:pt x="75133" y="712241"/>
                </a:lnTo>
                <a:lnTo>
                  <a:pt x="77470" y="711238"/>
                </a:lnTo>
                <a:lnTo>
                  <a:pt x="73545" y="696341"/>
                </a:lnTo>
                <a:lnTo>
                  <a:pt x="68186" y="682066"/>
                </a:lnTo>
                <a:lnTo>
                  <a:pt x="75387" y="678980"/>
                </a:lnTo>
                <a:lnTo>
                  <a:pt x="68033" y="665543"/>
                </a:lnTo>
                <a:lnTo>
                  <a:pt x="71221" y="664184"/>
                </a:lnTo>
                <a:lnTo>
                  <a:pt x="69811" y="648208"/>
                </a:lnTo>
                <a:lnTo>
                  <a:pt x="69011" y="631977"/>
                </a:lnTo>
                <a:lnTo>
                  <a:pt x="13182" y="655878"/>
                </a:lnTo>
                <a:lnTo>
                  <a:pt x="18186" y="670318"/>
                </a:lnTo>
                <a:lnTo>
                  <a:pt x="20040" y="686104"/>
                </a:lnTo>
                <a:lnTo>
                  <a:pt x="20472" y="687298"/>
                </a:lnTo>
                <a:lnTo>
                  <a:pt x="28308" y="715721"/>
                </a:lnTo>
                <a:lnTo>
                  <a:pt x="31115" y="731100"/>
                </a:lnTo>
                <a:lnTo>
                  <a:pt x="41008" y="761403"/>
                </a:lnTo>
                <a:lnTo>
                  <a:pt x="59385" y="819848"/>
                </a:lnTo>
                <a:lnTo>
                  <a:pt x="72415" y="847420"/>
                </a:lnTo>
                <a:lnTo>
                  <a:pt x="73482" y="846975"/>
                </a:lnTo>
                <a:lnTo>
                  <a:pt x="80746" y="860425"/>
                </a:lnTo>
                <a:lnTo>
                  <a:pt x="88125" y="873848"/>
                </a:lnTo>
                <a:lnTo>
                  <a:pt x="96418" y="886879"/>
                </a:lnTo>
                <a:lnTo>
                  <a:pt x="97370" y="886472"/>
                </a:lnTo>
                <a:lnTo>
                  <a:pt x="104432" y="901407"/>
                </a:lnTo>
                <a:lnTo>
                  <a:pt x="120167" y="927823"/>
                </a:lnTo>
                <a:lnTo>
                  <a:pt x="133832" y="938555"/>
                </a:lnTo>
                <a:lnTo>
                  <a:pt x="155486" y="962431"/>
                </a:lnTo>
                <a:lnTo>
                  <a:pt x="171208" y="972273"/>
                </a:lnTo>
                <a:lnTo>
                  <a:pt x="195021" y="995235"/>
                </a:lnTo>
                <a:lnTo>
                  <a:pt x="221195" y="1018565"/>
                </a:lnTo>
                <a:lnTo>
                  <a:pt x="242747" y="1025918"/>
                </a:lnTo>
                <a:lnTo>
                  <a:pt x="266166" y="1032459"/>
                </a:lnTo>
                <a:lnTo>
                  <a:pt x="322541" y="1058049"/>
                </a:lnTo>
                <a:lnTo>
                  <a:pt x="375958" y="1068336"/>
                </a:lnTo>
                <a:lnTo>
                  <a:pt x="425665" y="1063625"/>
                </a:lnTo>
                <a:lnTo>
                  <a:pt x="482930" y="1072261"/>
                </a:lnTo>
                <a:lnTo>
                  <a:pt x="593140" y="1059586"/>
                </a:lnTo>
                <a:lnTo>
                  <a:pt x="902360" y="927150"/>
                </a:lnTo>
                <a:lnTo>
                  <a:pt x="908900" y="907770"/>
                </a:lnTo>
                <a:lnTo>
                  <a:pt x="976744" y="878713"/>
                </a:lnTo>
                <a:lnTo>
                  <a:pt x="969416" y="863904"/>
                </a:lnTo>
                <a:lnTo>
                  <a:pt x="1006754" y="847902"/>
                </a:lnTo>
                <a:lnTo>
                  <a:pt x="1004074" y="832472"/>
                </a:lnTo>
                <a:lnTo>
                  <a:pt x="1036980" y="818375"/>
                </a:lnTo>
                <a:lnTo>
                  <a:pt x="1025740" y="806615"/>
                </a:lnTo>
                <a:lnTo>
                  <a:pt x="1053045" y="794918"/>
                </a:lnTo>
                <a:lnTo>
                  <a:pt x="1059370" y="775627"/>
                </a:lnTo>
                <a:lnTo>
                  <a:pt x="1082954" y="765530"/>
                </a:lnTo>
                <a:lnTo>
                  <a:pt x="1095489" y="743585"/>
                </a:lnTo>
                <a:lnTo>
                  <a:pt x="1114679" y="735355"/>
                </a:lnTo>
                <a:lnTo>
                  <a:pt x="1127861" y="713143"/>
                </a:lnTo>
                <a:lnTo>
                  <a:pt x="1140333" y="691210"/>
                </a:lnTo>
                <a:lnTo>
                  <a:pt x="1168196" y="662711"/>
                </a:lnTo>
                <a:close/>
              </a:path>
              <a:path w="3111500" h="1072515">
                <a:moveTo>
                  <a:pt x="1221778" y="606602"/>
                </a:moveTo>
                <a:lnTo>
                  <a:pt x="1169377" y="629043"/>
                </a:lnTo>
                <a:lnTo>
                  <a:pt x="1159395" y="616737"/>
                </a:lnTo>
                <a:lnTo>
                  <a:pt x="1119263" y="633933"/>
                </a:lnTo>
                <a:lnTo>
                  <a:pt x="1122248" y="649224"/>
                </a:lnTo>
                <a:lnTo>
                  <a:pt x="1104138" y="656983"/>
                </a:lnTo>
                <a:lnTo>
                  <a:pt x="1109751" y="671156"/>
                </a:lnTo>
                <a:lnTo>
                  <a:pt x="1105065" y="673163"/>
                </a:lnTo>
                <a:lnTo>
                  <a:pt x="1094892" y="660946"/>
                </a:lnTo>
                <a:lnTo>
                  <a:pt x="1083017" y="666026"/>
                </a:lnTo>
                <a:lnTo>
                  <a:pt x="1091717" y="678878"/>
                </a:lnTo>
                <a:lnTo>
                  <a:pt x="1079982" y="683907"/>
                </a:lnTo>
                <a:lnTo>
                  <a:pt x="1078420" y="701154"/>
                </a:lnTo>
                <a:lnTo>
                  <a:pt x="1168196" y="662711"/>
                </a:lnTo>
                <a:lnTo>
                  <a:pt x="1185113" y="655459"/>
                </a:lnTo>
                <a:lnTo>
                  <a:pt x="1195844" y="634288"/>
                </a:lnTo>
                <a:lnTo>
                  <a:pt x="1212977" y="626948"/>
                </a:lnTo>
                <a:lnTo>
                  <a:pt x="1221778" y="606602"/>
                </a:lnTo>
                <a:close/>
              </a:path>
              <a:path w="3111500" h="1072515">
                <a:moveTo>
                  <a:pt x="1625206" y="0"/>
                </a:moveTo>
                <a:lnTo>
                  <a:pt x="1566659" y="203"/>
                </a:lnTo>
                <a:lnTo>
                  <a:pt x="1566824" y="7035"/>
                </a:lnTo>
                <a:lnTo>
                  <a:pt x="1564005" y="8242"/>
                </a:lnTo>
                <a:lnTo>
                  <a:pt x="1567751" y="23228"/>
                </a:lnTo>
                <a:lnTo>
                  <a:pt x="1549057" y="31229"/>
                </a:lnTo>
                <a:lnTo>
                  <a:pt x="1523784" y="58635"/>
                </a:lnTo>
                <a:lnTo>
                  <a:pt x="1504581" y="100012"/>
                </a:lnTo>
                <a:lnTo>
                  <a:pt x="1492364" y="123202"/>
                </a:lnTo>
                <a:lnTo>
                  <a:pt x="1474609" y="130810"/>
                </a:lnTo>
                <a:lnTo>
                  <a:pt x="1480502" y="144868"/>
                </a:lnTo>
                <a:lnTo>
                  <a:pt x="1456004" y="155359"/>
                </a:lnTo>
                <a:lnTo>
                  <a:pt x="1458099" y="171043"/>
                </a:lnTo>
                <a:lnTo>
                  <a:pt x="1449857" y="174574"/>
                </a:lnTo>
                <a:lnTo>
                  <a:pt x="1445298" y="193103"/>
                </a:lnTo>
                <a:lnTo>
                  <a:pt x="1426425" y="201180"/>
                </a:lnTo>
                <a:lnTo>
                  <a:pt x="1419644" y="220675"/>
                </a:lnTo>
                <a:lnTo>
                  <a:pt x="1414081" y="239636"/>
                </a:lnTo>
                <a:lnTo>
                  <a:pt x="1403515" y="244157"/>
                </a:lnTo>
                <a:lnTo>
                  <a:pt x="1399705" y="262369"/>
                </a:lnTo>
                <a:lnTo>
                  <a:pt x="1387779" y="267474"/>
                </a:lnTo>
                <a:lnTo>
                  <a:pt x="1382712" y="286219"/>
                </a:lnTo>
                <a:lnTo>
                  <a:pt x="1370368" y="291515"/>
                </a:lnTo>
                <a:lnTo>
                  <a:pt x="1366862" y="309587"/>
                </a:lnTo>
                <a:lnTo>
                  <a:pt x="1356296" y="314109"/>
                </a:lnTo>
                <a:lnTo>
                  <a:pt x="1356817" y="330479"/>
                </a:lnTo>
                <a:lnTo>
                  <a:pt x="1354137" y="331622"/>
                </a:lnTo>
                <a:lnTo>
                  <a:pt x="1358011" y="346532"/>
                </a:lnTo>
                <a:lnTo>
                  <a:pt x="1349540" y="333590"/>
                </a:lnTo>
                <a:lnTo>
                  <a:pt x="1339824" y="337743"/>
                </a:lnTo>
                <a:lnTo>
                  <a:pt x="1346314" y="351548"/>
                </a:lnTo>
                <a:lnTo>
                  <a:pt x="1314945" y="364985"/>
                </a:lnTo>
                <a:lnTo>
                  <a:pt x="1320292" y="380657"/>
                </a:lnTo>
                <a:lnTo>
                  <a:pt x="1314272" y="383235"/>
                </a:lnTo>
                <a:lnTo>
                  <a:pt x="1314373" y="399770"/>
                </a:lnTo>
                <a:lnTo>
                  <a:pt x="1292860" y="408978"/>
                </a:lnTo>
                <a:lnTo>
                  <a:pt x="1295057" y="424624"/>
                </a:lnTo>
                <a:lnTo>
                  <a:pt x="1271104" y="434873"/>
                </a:lnTo>
                <a:lnTo>
                  <a:pt x="1264767" y="454177"/>
                </a:lnTo>
                <a:lnTo>
                  <a:pt x="1253909" y="458825"/>
                </a:lnTo>
                <a:lnTo>
                  <a:pt x="1262659" y="471652"/>
                </a:lnTo>
                <a:lnTo>
                  <a:pt x="1243799" y="479729"/>
                </a:lnTo>
                <a:lnTo>
                  <a:pt x="1243520" y="496430"/>
                </a:lnTo>
                <a:lnTo>
                  <a:pt x="1217028" y="507784"/>
                </a:lnTo>
                <a:lnTo>
                  <a:pt x="1217841" y="524002"/>
                </a:lnTo>
                <a:lnTo>
                  <a:pt x="1287741" y="494068"/>
                </a:lnTo>
                <a:lnTo>
                  <a:pt x="1215377" y="525068"/>
                </a:lnTo>
                <a:lnTo>
                  <a:pt x="1213332" y="542518"/>
                </a:lnTo>
                <a:lnTo>
                  <a:pt x="1180642" y="556514"/>
                </a:lnTo>
                <a:lnTo>
                  <a:pt x="1182725" y="572198"/>
                </a:lnTo>
                <a:lnTo>
                  <a:pt x="1154137" y="584454"/>
                </a:lnTo>
                <a:lnTo>
                  <a:pt x="1156055" y="600202"/>
                </a:lnTo>
                <a:lnTo>
                  <a:pt x="1155458" y="600468"/>
                </a:lnTo>
                <a:lnTo>
                  <a:pt x="1165288" y="614210"/>
                </a:lnTo>
                <a:lnTo>
                  <a:pt x="1176121" y="609574"/>
                </a:lnTo>
                <a:lnTo>
                  <a:pt x="1173772" y="627151"/>
                </a:lnTo>
                <a:lnTo>
                  <a:pt x="1221778" y="606602"/>
                </a:lnTo>
                <a:lnTo>
                  <a:pt x="1236408" y="600329"/>
                </a:lnTo>
                <a:lnTo>
                  <a:pt x="1247051" y="579196"/>
                </a:lnTo>
                <a:lnTo>
                  <a:pt x="1266583" y="570826"/>
                </a:lnTo>
                <a:lnTo>
                  <a:pt x="1303223" y="504024"/>
                </a:lnTo>
                <a:lnTo>
                  <a:pt x="1338821" y="472198"/>
                </a:lnTo>
                <a:lnTo>
                  <a:pt x="1367167" y="426897"/>
                </a:lnTo>
                <a:lnTo>
                  <a:pt x="1447101" y="291807"/>
                </a:lnTo>
                <a:lnTo>
                  <a:pt x="1504848" y="200761"/>
                </a:lnTo>
                <a:lnTo>
                  <a:pt x="1625206" y="0"/>
                </a:lnTo>
                <a:close/>
              </a:path>
              <a:path w="3111500" h="1072515">
                <a:moveTo>
                  <a:pt x="3111081" y="1092"/>
                </a:moveTo>
                <a:lnTo>
                  <a:pt x="3053524" y="1092"/>
                </a:lnTo>
                <a:lnTo>
                  <a:pt x="3053842" y="5880"/>
                </a:lnTo>
                <a:lnTo>
                  <a:pt x="3034639" y="14109"/>
                </a:lnTo>
                <a:lnTo>
                  <a:pt x="3037992" y="29387"/>
                </a:lnTo>
                <a:lnTo>
                  <a:pt x="3016504" y="38582"/>
                </a:lnTo>
                <a:lnTo>
                  <a:pt x="2989059" y="67056"/>
                </a:lnTo>
                <a:lnTo>
                  <a:pt x="2960624" y="95935"/>
                </a:lnTo>
                <a:lnTo>
                  <a:pt x="2939453" y="105003"/>
                </a:lnTo>
                <a:lnTo>
                  <a:pt x="2947428" y="118300"/>
                </a:lnTo>
                <a:lnTo>
                  <a:pt x="2941612" y="120802"/>
                </a:lnTo>
                <a:lnTo>
                  <a:pt x="2940469" y="120497"/>
                </a:lnTo>
                <a:lnTo>
                  <a:pt x="2940507" y="121272"/>
                </a:lnTo>
                <a:lnTo>
                  <a:pt x="2905391" y="136309"/>
                </a:lnTo>
                <a:lnTo>
                  <a:pt x="2904515" y="153390"/>
                </a:lnTo>
                <a:lnTo>
                  <a:pt x="2867393" y="169291"/>
                </a:lnTo>
                <a:lnTo>
                  <a:pt x="2864167" y="187375"/>
                </a:lnTo>
                <a:lnTo>
                  <a:pt x="2836443" y="199250"/>
                </a:lnTo>
                <a:lnTo>
                  <a:pt x="2829585" y="218897"/>
                </a:lnTo>
                <a:lnTo>
                  <a:pt x="2823095" y="238379"/>
                </a:lnTo>
                <a:lnTo>
                  <a:pt x="2811754" y="226529"/>
                </a:lnTo>
                <a:lnTo>
                  <a:pt x="2805734" y="229108"/>
                </a:lnTo>
                <a:lnTo>
                  <a:pt x="2798876" y="248754"/>
                </a:lnTo>
                <a:lnTo>
                  <a:pt x="2762300" y="264426"/>
                </a:lnTo>
                <a:lnTo>
                  <a:pt x="2761792" y="281355"/>
                </a:lnTo>
                <a:lnTo>
                  <a:pt x="2757525" y="283171"/>
                </a:lnTo>
                <a:lnTo>
                  <a:pt x="2758414" y="299504"/>
                </a:lnTo>
                <a:lnTo>
                  <a:pt x="2751429" y="285788"/>
                </a:lnTo>
                <a:lnTo>
                  <a:pt x="2741066" y="290220"/>
                </a:lnTo>
                <a:lnTo>
                  <a:pt x="2745067" y="305219"/>
                </a:lnTo>
                <a:lnTo>
                  <a:pt x="2734830" y="292900"/>
                </a:lnTo>
                <a:lnTo>
                  <a:pt x="2729954" y="294982"/>
                </a:lnTo>
                <a:lnTo>
                  <a:pt x="2723832" y="314312"/>
                </a:lnTo>
                <a:lnTo>
                  <a:pt x="2708973" y="303974"/>
                </a:lnTo>
                <a:lnTo>
                  <a:pt x="2712364" y="319227"/>
                </a:lnTo>
                <a:lnTo>
                  <a:pt x="2672550" y="336283"/>
                </a:lnTo>
                <a:lnTo>
                  <a:pt x="2679700" y="349923"/>
                </a:lnTo>
                <a:lnTo>
                  <a:pt x="2626144" y="372859"/>
                </a:lnTo>
                <a:lnTo>
                  <a:pt x="2631808" y="387146"/>
                </a:lnTo>
                <a:lnTo>
                  <a:pt x="2619514" y="392417"/>
                </a:lnTo>
                <a:lnTo>
                  <a:pt x="2610485" y="379564"/>
                </a:lnTo>
                <a:lnTo>
                  <a:pt x="2607945" y="380657"/>
                </a:lnTo>
                <a:lnTo>
                  <a:pt x="2611996" y="395630"/>
                </a:lnTo>
                <a:lnTo>
                  <a:pt x="2539428" y="426707"/>
                </a:lnTo>
                <a:lnTo>
                  <a:pt x="2525382" y="416013"/>
                </a:lnTo>
                <a:lnTo>
                  <a:pt x="2517610" y="419341"/>
                </a:lnTo>
                <a:lnTo>
                  <a:pt x="2516594" y="436486"/>
                </a:lnTo>
                <a:lnTo>
                  <a:pt x="2507500" y="440385"/>
                </a:lnTo>
                <a:lnTo>
                  <a:pt x="2498255" y="427634"/>
                </a:lnTo>
                <a:lnTo>
                  <a:pt x="2479497" y="435673"/>
                </a:lnTo>
                <a:lnTo>
                  <a:pt x="2480272" y="452043"/>
                </a:lnTo>
                <a:lnTo>
                  <a:pt x="2472474" y="455383"/>
                </a:lnTo>
                <a:lnTo>
                  <a:pt x="2480945" y="468464"/>
                </a:lnTo>
                <a:lnTo>
                  <a:pt x="2475433" y="470827"/>
                </a:lnTo>
                <a:lnTo>
                  <a:pt x="2470327" y="456311"/>
                </a:lnTo>
                <a:lnTo>
                  <a:pt x="2469007" y="456869"/>
                </a:lnTo>
                <a:lnTo>
                  <a:pt x="2459037" y="444436"/>
                </a:lnTo>
                <a:lnTo>
                  <a:pt x="2455126" y="446112"/>
                </a:lnTo>
                <a:lnTo>
                  <a:pt x="2445105" y="433692"/>
                </a:lnTo>
                <a:lnTo>
                  <a:pt x="2405989" y="450443"/>
                </a:lnTo>
                <a:lnTo>
                  <a:pt x="2404287" y="434467"/>
                </a:lnTo>
                <a:lnTo>
                  <a:pt x="2405977" y="433743"/>
                </a:lnTo>
                <a:lnTo>
                  <a:pt x="2396502" y="421093"/>
                </a:lnTo>
                <a:lnTo>
                  <a:pt x="2400338" y="436156"/>
                </a:lnTo>
                <a:lnTo>
                  <a:pt x="2389314" y="440880"/>
                </a:lnTo>
                <a:lnTo>
                  <a:pt x="2381339" y="427583"/>
                </a:lnTo>
                <a:lnTo>
                  <a:pt x="2377757" y="429120"/>
                </a:lnTo>
                <a:lnTo>
                  <a:pt x="2367673" y="416725"/>
                </a:lnTo>
                <a:lnTo>
                  <a:pt x="2368651" y="416318"/>
                </a:lnTo>
                <a:lnTo>
                  <a:pt x="2358326" y="404025"/>
                </a:lnTo>
                <a:lnTo>
                  <a:pt x="2355761" y="405117"/>
                </a:lnTo>
                <a:lnTo>
                  <a:pt x="2349677" y="391020"/>
                </a:lnTo>
                <a:lnTo>
                  <a:pt x="2350947" y="390474"/>
                </a:lnTo>
                <a:lnTo>
                  <a:pt x="2346287" y="375767"/>
                </a:lnTo>
                <a:lnTo>
                  <a:pt x="2341664" y="361035"/>
                </a:lnTo>
                <a:lnTo>
                  <a:pt x="2344509" y="359816"/>
                </a:lnTo>
                <a:lnTo>
                  <a:pt x="2341308" y="344474"/>
                </a:lnTo>
                <a:lnTo>
                  <a:pt x="2336685" y="329755"/>
                </a:lnTo>
                <a:lnTo>
                  <a:pt x="2334514" y="330682"/>
                </a:lnTo>
                <a:lnTo>
                  <a:pt x="2325471" y="317842"/>
                </a:lnTo>
                <a:lnTo>
                  <a:pt x="2326602" y="305219"/>
                </a:lnTo>
                <a:lnTo>
                  <a:pt x="2329370" y="316179"/>
                </a:lnTo>
                <a:lnTo>
                  <a:pt x="2339302" y="311924"/>
                </a:lnTo>
                <a:lnTo>
                  <a:pt x="2340203" y="294830"/>
                </a:lnTo>
                <a:lnTo>
                  <a:pt x="2338133" y="279006"/>
                </a:lnTo>
                <a:lnTo>
                  <a:pt x="2337358" y="279336"/>
                </a:lnTo>
                <a:lnTo>
                  <a:pt x="2333955" y="264096"/>
                </a:lnTo>
                <a:lnTo>
                  <a:pt x="2338044" y="262343"/>
                </a:lnTo>
                <a:lnTo>
                  <a:pt x="2334145" y="247307"/>
                </a:lnTo>
                <a:lnTo>
                  <a:pt x="2341130" y="244309"/>
                </a:lnTo>
                <a:lnTo>
                  <a:pt x="2342946" y="226822"/>
                </a:lnTo>
                <a:lnTo>
                  <a:pt x="2345385" y="209067"/>
                </a:lnTo>
                <a:lnTo>
                  <a:pt x="2354199" y="205295"/>
                </a:lnTo>
                <a:lnTo>
                  <a:pt x="2362809" y="168186"/>
                </a:lnTo>
                <a:lnTo>
                  <a:pt x="2375408" y="146088"/>
                </a:lnTo>
                <a:lnTo>
                  <a:pt x="2386126" y="124790"/>
                </a:lnTo>
                <a:lnTo>
                  <a:pt x="2389111" y="90093"/>
                </a:lnTo>
                <a:lnTo>
                  <a:pt x="2411641" y="80441"/>
                </a:lnTo>
                <a:lnTo>
                  <a:pt x="2411971" y="63588"/>
                </a:lnTo>
                <a:lnTo>
                  <a:pt x="2425687" y="57708"/>
                </a:lnTo>
                <a:lnTo>
                  <a:pt x="2425331" y="41160"/>
                </a:lnTo>
                <a:lnTo>
                  <a:pt x="2427770" y="40119"/>
                </a:lnTo>
                <a:lnTo>
                  <a:pt x="2423871" y="25082"/>
                </a:lnTo>
                <a:lnTo>
                  <a:pt x="2442362" y="17157"/>
                </a:lnTo>
                <a:lnTo>
                  <a:pt x="2457005" y="1092"/>
                </a:lnTo>
                <a:lnTo>
                  <a:pt x="2393899" y="1092"/>
                </a:lnTo>
                <a:lnTo>
                  <a:pt x="2391054" y="5715"/>
                </a:lnTo>
                <a:lnTo>
                  <a:pt x="2377579" y="28194"/>
                </a:lnTo>
                <a:lnTo>
                  <a:pt x="2364448" y="50520"/>
                </a:lnTo>
                <a:lnTo>
                  <a:pt x="2348179" y="90906"/>
                </a:lnTo>
                <a:lnTo>
                  <a:pt x="2338806" y="94919"/>
                </a:lnTo>
                <a:lnTo>
                  <a:pt x="2335466" y="113055"/>
                </a:lnTo>
                <a:lnTo>
                  <a:pt x="2381872" y="93192"/>
                </a:lnTo>
                <a:lnTo>
                  <a:pt x="2325967" y="117132"/>
                </a:lnTo>
                <a:lnTo>
                  <a:pt x="2322614" y="135280"/>
                </a:lnTo>
                <a:lnTo>
                  <a:pt x="2319058" y="153504"/>
                </a:lnTo>
                <a:lnTo>
                  <a:pt x="2309342" y="157670"/>
                </a:lnTo>
                <a:lnTo>
                  <a:pt x="2305672" y="175945"/>
                </a:lnTo>
                <a:lnTo>
                  <a:pt x="2298865" y="178866"/>
                </a:lnTo>
                <a:lnTo>
                  <a:pt x="2295639" y="196951"/>
                </a:lnTo>
                <a:lnTo>
                  <a:pt x="2291105" y="215607"/>
                </a:lnTo>
                <a:lnTo>
                  <a:pt x="2280323" y="220230"/>
                </a:lnTo>
                <a:lnTo>
                  <a:pt x="2276411" y="238607"/>
                </a:lnTo>
                <a:lnTo>
                  <a:pt x="2274379" y="256184"/>
                </a:lnTo>
                <a:lnTo>
                  <a:pt x="2268969" y="258508"/>
                </a:lnTo>
                <a:lnTo>
                  <a:pt x="2273033" y="273469"/>
                </a:lnTo>
                <a:lnTo>
                  <a:pt x="2272093" y="273875"/>
                </a:lnTo>
                <a:lnTo>
                  <a:pt x="2274011" y="289763"/>
                </a:lnTo>
                <a:lnTo>
                  <a:pt x="2267432" y="292582"/>
                </a:lnTo>
                <a:lnTo>
                  <a:pt x="2267483" y="309270"/>
                </a:lnTo>
                <a:lnTo>
                  <a:pt x="2271903" y="324078"/>
                </a:lnTo>
                <a:lnTo>
                  <a:pt x="2325560" y="301104"/>
                </a:lnTo>
                <a:lnTo>
                  <a:pt x="2269159" y="325259"/>
                </a:lnTo>
                <a:lnTo>
                  <a:pt x="2272195" y="340664"/>
                </a:lnTo>
                <a:lnTo>
                  <a:pt x="2269756" y="341706"/>
                </a:lnTo>
                <a:lnTo>
                  <a:pt x="2273439" y="356844"/>
                </a:lnTo>
                <a:lnTo>
                  <a:pt x="2276487" y="355549"/>
                </a:lnTo>
                <a:lnTo>
                  <a:pt x="2280716" y="370433"/>
                </a:lnTo>
                <a:lnTo>
                  <a:pt x="2285276" y="385178"/>
                </a:lnTo>
                <a:lnTo>
                  <a:pt x="2284425" y="385546"/>
                </a:lnTo>
                <a:lnTo>
                  <a:pt x="2290267" y="399757"/>
                </a:lnTo>
                <a:lnTo>
                  <a:pt x="2290622" y="399605"/>
                </a:lnTo>
                <a:lnTo>
                  <a:pt x="2297366" y="413423"/>
                </a:lnTo>
                <a:lnTo>
                  <a:pt x="2298230" y="413054"/>
                </a:lnTo>
                <a:lnTo>
                  <a:pt x="2313851" y="439788"/>
                </a:lnTo>
                <a:lnTo>
                  <a:pt x="2328011" y="450430"/>
                </a:lnTo>
                <a:lnTo>
                  <a:pt x="2336825" y="463359"/>
                </a:lnTo>
                <a:lnTo>
                  <a:pt x="2342946" y="460743"/>
                </a:lnTo>
                <a:lnTo>
                  <a:pt x="2352065" y="473544"/>
                </a:lnTo>
                <a:lnTo>
                  <a:pt x="2359558" y="470344"/>
                </a:lnTo>
                <a:lnTo>
                  <a:pt x="2373223" y="481190"/>
                </a:lnTo>
                <a:lnTo>
                  <a:pt x="2396261" y="488035"/>
                </a:lnTo>
                <a:lnTo>
                  <a:pt x="2418931" y="495020"/>
                </a:lnTo>
                <a:lnTo>
                  <a:pt x="2442654" y="501573"/>
                </a:lnTo>
                <a:lnTo>
                  <a:pt x="2467229" y="507758"/>
                </a:lnTo>
                <a:lnTo>
                  <a:pt x="2507094" y="490689"/>
                </a:lnTo>
                <a:lnTo>
                  <a:pt x="2531186" y="497078"/>
                </a:lnTo>
                <a:lnTo>
                  <a:pt x="2658199" y="442671"/>
                </a:lnTo>
                <a:lnTo>
                  <a:pt x="2664714" y="423176"/>
                </a:lnTo>
                <a:lnTo>
                  <a:pt x="2713342" y="402348"/>
                </a:lnTo>
                <a:lnTo>
                  <a:pt x="2718993" y="383222"/>
                </a:lnTo>
                <a:lnTo>
                  <a:pt x="2742285" y="373240"/>
                </a:lnTo>
                <a:lnTo>
                  <a:pt x="2781846" y="339598"/>
                </a:lnTo>
                <a:lnTo>
                  <a:pt x="2939834" y="205092"/>
                </a:lnTo>
                <a:lnTo>
                  <a:pt x="2972892" y="157518"/>
                </a:lnTo>
                <a:lnTo>
                  <a:pt x="3049994" y="91084"/>
                </a:lnTo>
                <a:lnTo>
                  <a:pt x="3111081" y="1092"/>
                </a:lnTo>
                <a:close/>
              </a:path>
            </a:pathLst>
          </a:custGeom>
          <a:solidFill>
            <a:srgbClr val="E3F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7556" y="8085581"/>
            <a:ext cx="2157095" cy="2201545"/>
          </a:xfrm>
          <a:custGeom>
            <a:avLst/>
            <a:gdLst/>
            <a:ahLst/>
            <a:cxnLst/>
            <a:rect l="l" t="t" r="r" b="b"/>
            <a:pathLst>
              <a:path w="2157095" h="2201545">
                <a:moveTo>
                  <a:pt x="585711" y="49504"/>
                </a:moveTo>
                <a:lnTo>
                  <a:pt x="573557" y="53568"/>
                </a:lnTo>
                <a:lnTo>
                  <a:pt x="579450" y="65493"/>
                </a:lnTo>
                <a:lnTo>
                  <a:pt x="585711" y="49504"/>
                </a:lnTo>
                <a:close/>
              </a:path>
              <a:path w="2157095" h="2201545">
                <a:moveTo>
                  <a:pt x="1151877" y="449262"/>
                </a:moveTo>
                <a:lnTo>
                  <a:pt x="1128801" y="431279"/>
                </a:lnTo>
                <a:lnTo>
                  <a:pt x="1090282" y="382054"/>
                </a:lnTo>
                <a:lnTo>
                  <a:pt x="1129017" y="460336"/>
                </a:lnTo>
                <a:lnTo>
                  <a:pt x="1141603" y="457136"/>
                </a:lnTo>
                <a:lnTo>
                  <a:pt x="1142733" y="459435"/>
                </a:lnTo>
                <a:lnTo>
                  <a:pt x="1151877" y="449262"/>
                </a:lnTo>
                <a:close/>
              </a:path>
              <a:path w="2157095" h="2201545">
                <a:moveTo>
                  <a:pt x="1264323" y="705205"/>
                </a:moveTo>
                <a:lnTo>
                  <a:pt x="1249654" y="675551"/>
                </a:lnTo>
                <a:lnTo>
                  <a:pt x="1244384" y="636257"/>
                </a:lnTo>
                <a:lnTo>
                  <a:pt x="1201470" y="549516"/>
                </a:lnTo>
                <a:lnTo>
                  <a:pt x="1161008" y="496379"/>
                </a:lnTo>
                <a:lnTo>
                  <a:pt x="1131036" y="464426"/>
                </a:lnTo>
                <a:lnTo>
                  <a:pt x="1090282" y="382054"/>
                </a:lnTo>
                <a:lnTo>
                  <a:pt x="1069594" y="368858"/>
                </a:lnTo>
                <a:lnTo>
                  <a:pt x="1248625" y="730745"/>
                </a:lnTo>
                <a:lnTo>
                  <a:pt x="1264323" y="705205"/>
                </a:lnTo>
                <a:close/>
              </a:path>
              <a:path w="2157095" h="2201545">
                <a:moveTo>
                  <a:pt x="1282814" y="771220"/>
                </a:moveTo>
                <a:lnTo>
                  <a:pt x="1273340" y="752068"/>
                </a:lnTo>
                <a:lnTo>
                  <a:pt x="1248625" y="730745"/>
                </a:lnTo>
                <a:lnTo>
                  <a:pt x="1055522" y="340423"/>
                </a:lnTo>
                <a:lnTo>
                  <a:pt x="1028306" y="314045"/>
                </a:lnTo>
                <a:lnTo>
                  <a:pt x="1012698" y="311137"/>
                </a:lnTo>
                <a:lnTo>
                  <a:pt x="1268691" y="828598"/>
                </a:lnTo>
                <a:lnTo>
                  <a:pt x="1280198" y="794588"/>
                </a:lnTo>
                <a:lnTo>
                  <a:pt x="1282814" y="771220"/>
                </a:lnTo>
                <a:close/>
              </a:path>
              <a:path w="2157095" h="2201545">
                <a:moveTo>
                  <a:pt x="1293685" y="850480"/>
                </a:moveTo>
                <a:lnTo>
                  <a:pt x="1287233" y="837450"/>
                </a:lnTo>
                <a:lnTo>
                  <a:pt x="1268691" y="828598"/>
                </a:lnTo>
                <a:lnTo>
                  <a:pt x="1008468" y="302602"/>
                </a:lnTo>
                <a:lnTo>
                  <a:pt x="991920" y="297789"/>
                </a:lnTo>
                <a:lnTo>
                  <a:pt x="977557" y="297383"/>
                </a:lnTo>
                <a:lnTo>
                  <a:pt x="1269695" y="887907"/>
                </a:lnTo>
                <a:lnTo>
                  <a:pt x="1280147" y="880402"/>
                </a:lnTo>
                <a:lnTo>
                  <a:pt x="1280998" y="882116"/>
                </a:lnTo>
                <a:lnTo>
                  <a:pt x="1287868" y="867359"/>
                </a:lnTo>
                <a:lnTo>
                  <a:pt x="1293685" y="850480"/>
                </a:lnTo>
                <a:close/>
              </a:path>
              <a:path w="2157095" h="2201545">
                <a:moveTo>
                  <a:pt x="1298079" y="883183"/>
                </a:moveTo>
                <a:lnTo>
                  <a:pt x="1294587" y="879665"/>
                </a:lnTo>
                <a:lnTo>
                  <a:pt x="1291882" y="877709"/>
                </a:lnTo>
                <a:lnTo>
                  <a:pt x="1287970" y="879640"/>
                </a:lnTo>
                <a:lnTo>
                  <a:pt x="1289278" y="885012"/>
                </a:lnTo>
                <a:lnTo>
                  <a:pt x="1291285" y="888682"/>
                </a:lnTo>
                <a:lnTo>
                  <a:pt x="1298079" y="883183"/>
                </a:lnTo>
                <a:close/>
              </a:path>
              <a:path w="2157095" h="2201545">
                <a:moveTo>
                  <a:pt x="1677200" y="1019924"/>
                </a:moveTo>
                <a:lnTo>
                  <a:pt x="1676387" y="1011199"/>
                </a:lnTo>
                <a:lnTo>
                  <a:pt x="1671713" y="1012355"/>
                </a:lnTo>
                <a:lnTo>
                  <a:pt x="1668665" y="1013663"/>
                </a:lnTo>
                <a:lnTo>
                  <a:pt x="1668259" y="1017943"/>
                </a:lnTo>
                <a:lnTo>
                  <a:pt x="1673237" y="1019746"/>
                </a:lnTo>
                <a:lnTo>
                  <a:pt x="1677200" y="1019924"/>
                </a:lnTo>
                <a:close/>
              </a:path>
              <a:path w="2157095" h="2201545">
                <a:moveTo>
                  <a:pt x="2157057" y="1909025"/>
                </a:moveTo>
                <a:lnTo>
                  <a:pt x="2142604" y="1906981"/>
                </a:lnTo>
                <a:lnTo>
                  <a:pt x="2146668" y="1887296"/>
                </a:lnTo>
                <a:lnTo>
                  <a:pt x="2148878" y="1863128"/>
                </a:lnTo>
                <a:lnTo>
                  <a:pt x="2140089" y="1845373"/>
                </a:lnTo>
                <a:lnTo>
                  <a:pt x="2147735" y="1803514"/>
                </a:lnTo>
                <a:lnTo>
                  <a:pt x="2145652" y="1684743"/>
                </a:lnTo>
                <a:lnTo>
                  <a:pt x="2136686" y="1637982"/>
                </a:lnTo>
                <a:lnTo>
                  <a:pt x="2139797" y="1587004"/>
                </a:lnTo>
                <a:lnTo>
                  <a:pt x="2131949" y="1542478"/>
                </a:lnTo>
                <a:lnTo>
                  <a:pt x="2093442" y="1464652"/>
                </a:lnTo>
                <a:lnTo>
                  <a:pt x="2062187" y="1430108"/>
                </a:lnTo>
                <a:lnTo>
                  <a:pt x="2030107" y="1393913"/>
                </a:lnTo>
                <a:lnTo>
                  <a:pt x="2036483" y="1378153"/>
                </a:lnTo>
                <a:lnTo>
                  <a:pt x="2037461" y="1351495"/>
                </a:lnTo>
                <a:lnTo>
                  <a:pt x="2013800" y="1332306"/>
                </a:lnTo>
                <a:lnTo>
                  <a:pt x="2003132" y="1310754"/>
                </a:lnTo>
                <a:lnTo>
                  <a:pt x="1969135" y="1270673"/>
                </a:lnTo>
                <a:lnTo>
                  <a:pt x="1961273" y="1254760"/>
                </a:lnTo>
                <a:lnTo>
                  <a:pt x="1946630" y="1253807"/>
                </a:lnTo>
                <a:lnTo>
                  <a:pt x="1943227" y="1246936"/>
                </a:lnTo>
                <a:lnTo>
                  <a:pt x="1928304" y="1245400"/>
                </a:lnTo>
                <a:lnTo>
                  <a:pt x="1913229" y="1243571"/>
                </a:lnTo>
                <a:lnTo>
                  <a:pt x="1917547" y="1223683"/>
                </a:lnTo>
                <a:lnTo>
                  <a:pt x="1902536" y="1193330"/>
                </a:lnTo>
                <a:lnTo>
                  <a:pt x="1870811" y="1157846"/>
                </a:lnTo>
                <a:lnTo>
                  <a:pt x="1865058" y="1146200"/>
                </a:lnTo>
                <a:lnTo>
                  <a:pt x="1836394" y="1116914"/>
                </a:lnTo>
                <a:lnTo>
                  <a:pt x="1790814" y="1082065"/>
                </a:lnTo>
                <a:lnTo>
                  <a:pt x="1776056" y="1080871"/>
                </a:lnTo>
                <a:lnTo>
                  <a:pt x="1747812" y="1052410"/>
                </a:lnTo>
                <a:lnTo>
                  <a:pt x="1709331" y="1031900"/>
                </a:lnTo>
                <a:lnTo>
                  <a:pt x="1677339" y="1024521"/>
                </a:lnTo>
                <a:lnTo>
                  <a:pt x="1680184" y="1030287"/>
                </a:lnTo>
                <a:lnTo>
                  <a:pt x="1669808" y="1037958"/>
                </a:lnTo>
                <a:lnTo>
                  <a:pt x="1669110" y="1036548"/>
                </a:lnTo>
                <a:lnTo>
                  <a:pt x="1654492" y="1035621"/>
                </a:lnTo>
                <a:lnTo>
                  <a:pt x="1651939" y="1030478"/>
                </a:lnTo>
                <a:lnTo>
                  <a:pt x="1661401" y="1020953"/>
                </a:lnTo>
                <a:lnTo>
                  <a:pt x="1653717" y="1005433"/>
                </a:lnTo>
                <a:lnTo>
                  <a:pt x="1636725" y="999705"/>
                </a:lnTo>
                <a:lnTo>
                  <a:pt x="1621828" y="998245"/>
                </a:lnTo>
                <a:lnTo>
                  <a:pt x="1609115" y="1001179"/>
                </a:lnTo>
                <a:lnTo>
                  <a:pt x="1585633" y="982357"/>
                </a:lnTo>
                <a:lnTo>
                  <a:pt x="1564271" y="967828"/>
                </a:lnTo>
                <a:lnTo>
                  <a:pt x="1545640" y="958799"/>
                </a:lnTo>
                <a:lnTo>
                  <a:pt x="1518932" y="962101"/>
                </a:lnTo>
                <a:lnTo>
                  <a:pt x="1509064" y="942149"/>
                </a:lnTo>
                <a:lnTo>
                  <a:pt x="1491754" y="935812"/>
                </a:lnTo>
                <a:lnTo>
                  <a:pt x="1474165" y="928903"/>
                </a:lnTo>
                <a:lnTo>
                  <a:pt x="1456969" y="922769"/>
                </a:lnTo>
                <a:lnTo>
                  <a:pt x="1423873" y="913142"/>
                </a:lnTo>
                <a:lnTo>
                  <a:pt x="1419872" y="905078"/>
                </a:lnTo>
                <a:lnTo>
                  <a:pt x="1386128" y="894130"/>
                </a:lnTo>
                <a:lnTo>
                  <a:pt x="1342669" y="892225"/>
                </a:lnTo>
                <a:lnTo>
                  <a:pt x="1312176" y="887869"/>
                </a:lnTo>
                <a:lnTo>
                  <a:pt x="1271778" y="892124"/>
                </a:lnTo>
                <a:lnTo>
                  <a:pt x="977557" y="297383"/>
                </a:lnTo>
                <a:lnTo>
                  <a:pt x="963180" y="296964"/>
                </a:lnTo>
                <a:lnTo>
                  <a:pt x="954709" y="279882"/>
                </a:lnTo>
                <a:lnTo>
                  <a:pt x="961517" y="293598"/>
                </a:lnTo>
                <a:lnTo>
                  <a:pt x="970191" y="282498"/>
                </a:lnTo>
                <a:lnTo>
                  <a:pt x="966431" y="274904"/>
                </a:lnTo>
                <a:lnTo>
                  <a:pt x="972985" y="259499"/>
                </a:lnTo>
                <a:lnTo>
                  <a:pt x="961148" y="264223"/>
                </a:lnTo>
                <a:lnTo>
                  <a:pt x="948994" y="268300"/>
                </a:lnTo>
                <a:lnTo>
                  <a:pt x="947915" y="266115"/>
                </a:lnTo>
                <a:lnTo>
                  <a:pt x="935126" y="268909"/>
                </a:lnTo>
                <a:lnTo>
                  <a:pt x="940816" y="251777"/>
                </a:lnTo>
                <a:lnTo>
                  <a:pt x="934681" y="239369"/>
                </a:lnTo>
                <a:lnTo>
                  <a:pt x="919861" y="238074"/>
                </a:lnTo>
                <a:lnTo>
                  <a:pt x="916432" y="231127"/>
                </a:lnTo>
                <a:lnTo>
                  <a:pt x="897191" y="220865"/>
                </a:lnTo>
                <a:lnTo>
                  <a:pt x="883589" y="193382"/>
                </a:lnTo>
                <a:lnTo>
                  <a:pt x="869848" y="194221"/>
                </a:lnTo>
                <a:lnTo>
                  <a:pt x="855586" y="194043"/>
                </a:lnTo>
                <a:lnTo>
                  <a:pt x="852195" y="187198"/>
                </a:lnTo>
                <a:lnTo>
                  <a:pt x="834174" y="179412"/>
                </a:lnTo>
                <a:lnTo>
                  <a:pt x="807567" y="154279"/>
                </a:lnTo>
                <a:lnTo>
                  <a:pt x="801801" y="142608"/>
                </a:lnTo>
                <a:lnTo>
                  <a:pt x="784758" y="136804"/>
                </a:lnTo>
                <a:lnTo>
                  <a:pt x="771029" y="137693"/>
                </a:lnTo>
                <a:lnTo>
                  <a:pt x="769810" y="135229"/>
                </a:lnTo>
                <a:lnTo>
                  <a:pt x="756158" y="136258"/>
                </a:lnTo>
                <a:lnTo>
                  <a:pt x="738085" y="128384"/>
                </a:lnTo>
                <a:lnTo>
                  <a:pt x="731050" y="114160"/>
                </a:lnTo>
                <a:lnTo>
                  <a:pt x="712368" y="105054"/>
                </a:lnTo>
                <a:lnTo>
                  <a:pt x="674662" y="86093"/>
                </a:lnTo>
                <a:lnTo>
                  <a:pt x="656272" y="77558"/>
                </a:lnTo>
                <a:lnTo>
                  <a:pt x="638606" y="70497"/>
                </a:lnTo>
                <a:lnTo>
                  <a:pt x="621906" y="65379"/>
                </a:lnTo>
                <a:lnTo>
                  <a:pt x="624674" y="70967"/>
                </a:lnTo>
                <a:lnTo>
                  <a:pt x="615442" y="80962"/>
                </a:lnTo>
                <a:lnTo>
                  <a:pt x="605612" y="89725"/>
                </a:lnTo>
                <a:lnTo>
                  <a:pt x="606552" y="91630"/>
                </a:lnTo>
                <a:lnTo>
                  <a:pt x="589864" y="86550"/>
                </a:lnTo>
                <a:lnTo>
                  <a:pt x="572782" y="52019"/>
                </a:lnTo>
                <a:lnTo>
                  <a:pt x="560933" y="56705"/>
                </a:lnTo>
                <a:lnTo>
                  <a:pt x="550011" y="63271"/>
                </a:lnTo>
                <a:lnTo>
                  <a:pt x="542937" y="48958"/>
                </a:lnTo>
                <a:lnTo>
                  <a:pt x="525018" y="41389"/>
                </a:lnTo>
                <a:lnTo>
                  <a:pt x="507707" y="35026"/>
                </a:lnTo>
                <a:lnTo>
                  <a:pt x="459613" y="23749"/>
                </a:lnTo>
                <a:lnTo>
                  <a:pt x="443992" y="20802"/>
                </a:lnTo>
                <a:lnTo>
                  <a:pt x="432079" y="25374"/>
                </a:lnTo>
                <a:lnTo>
                  <a:pt x="423214" y="36093"/>
                </a:lnTo>
                <a:lnTo>
                  <a:pt x="393966" y="34251"/>
                </a:lnTo>
                <a:lnTo>
                  <a:pt x="361442" y="25781"/>
                </a:lnTo>
                <a:lnTo>
                  <a:pt x="339775" y="10642"/>
                </a:lnTo>
                <a:lnTo>
                  <a:pt x="320344" y="0"/>
                </a:lnTo>
                <a:lnTo>
                  <a:pt x="306476" y="596"/>
                </a:lnTo>
                <a:lnTo>
                  <a:pt x="282397" y="9207"/>
                </a:lnTo>
                <a:lnTo>
                  <a:pt x="270878" y="14579"/>
                </a:lnTo>
                <a:lnTo>
                  <a:pt x="249186" y="28016"/>
                </a:lnTo>
                <a:lnTo>
                  <a:pt x="237147" y="3670"/>
                </a:lnTo>
                <a:lnTo>
                  <a:pt x="210591" y="7264"/>
                </a:lnTo>
                <a:lnTo>
                  <a:pt x="207594" y="1206"/>
                </a:lnTo>
                <a:lnTo>
                  <a:pt x="194602" y="3581"/>
                </a:lnTo>
                <a:lnTo>
                  <a:pt x="172199" y="15608"/>
                </a:lnTo>
                <a:lnTo>
                  <a:pt x="162229" y="24091"/>
                </a:lnTo>
                <a:lnTo>
                  <a:pt x="173774" y="47459"/>
                </a:lnTo>
                <a:lnTo>
                  <a:pt x="161023" y="50292"/>
                </a:lnTo>
                <a:lnTo>
                  <a:pt x="160489" y="49199"/>
                </a:lnTo>
                <a:lnTo>
                  <a:pt x="149377" y="55397"/>
                </a:lnTo>
                <a:lnTo>
                  <a:pt x="154241" y="65214"/>
                </a:lnTo>
                <a:lnTo>
                  <a:pt x="169024" y="66471"/>
                </a:lnTo>
                <a:lnTo>
                  <a:pt x="172072" y="72631"/>
                </a:lnTo>
                <a:lnTo>
                  <a:pt x="186131" y="72402"/>
                </a:lnTo>
                <a:lnTo>
                  <a:pt x="161086" y="79057"/>
                </a:lnTo>
                <a:lnTo>
                  <a:pt x="144881" y="74955"/>
                </a:lnTo>
                <a:lnTo>
                  <a:pt x="149021" y="54673"/>
                </a:lnTo>
                <a:lnTo>
                  <a:pt x="128066" y="40944"/>
                </a:lnTo>
                <a:lnTo>
                  <a:pt x="111074" y="35242"/>
                </a:lnTo>
                <a:lnTo>
                  <a:pt x="105600" y="24180"/>
                </a:lnTo>
                <a:lnTo>
                  <a:pt x="88861" y="18986"/>
                </a:lnTo>
                <a:lnTo>
                  <a:pt x="55587" y="9004"/>
                </a:lnTo>
                <a:lnTo>
                  <a:pt x="42379" y="10960"/>
                </a:lnTo>
                <a:lnTo>
                  <a:pt x="43916" y="14046"/>
                </a:lnTo>
                <a:lnTo>
                  <a:pt x="37299" y="29324"/>
                </a:lnTo>
                <a:lnTo>
                  <a:pt x="0" y="39839"/>
                </a:lnTo>
                <a:lnTo>
                  <a:pt x="5092" y="164680"/>
                </a:lnTo>
                <a:lnTo>
                  <a:pt x="31889" y="161607"/>
                </a:lnTo>
                <a:lnTo>
                  <a:pt x="84328" y="153022"/>
                </a:lnTo>
                <a:lnTo>
                  <a:pt x="126263" y="151879"/>
                </a:lnTo>
                <a:lnTo>
                  <a:pt x="168389" y="151091"/>
                </a:lnTo>
                <a:lnTo>
                  <a:pt x="195630" y="148894"/>
                </a:lnTo>
                <a:lnTo>
                  <a:pt x="222389" y="145694"/>
                </a:lnTo>
                <a:lnTo>
                  <a:pt x="237680" y="147955"/>
                </a:lnTo>
                <a:lnTo>
                  <a:pt x="280301" y="148183"/>
                </a:lnTo>
                <a:lnTo>
                  <a:pt x="307848" y="146570"/>
                </a:lnTo>
                <a:lnTo>
                  <a:pt x="324866" y="152349"/>
                </a:lnTo>
                <a:lnTo>
                  <a:pt x="343115" y="160591"/>
                </a:lnTo>
                <a:lnTo>
                  <a:pt x="403288" y="167665"/>
                </a:lnTo>
                <a:lnTo>
                  <a:pt x="451383" y="178968"/>
                </a:lnTo>
                <a:lnTo>
                  <a:pt x="499833" y="190969"/>
                </a:lnTo>
                <a:lnTo>
                  <a:pt x="599389" y="220357"/>
                </a:lnTo>
                <a:lnTo>
                  <a:pt x="649643" y="236029"/>
                </a:lnTo>
                <a:lnTo>
                  <a:pt x="689051" y="258394"/>
                </a:lnTo>
                <a:lnTo>
                  <a:pt x="728941" y="281762"/>
                </a:lnTo>
                <a:lnTo>
                  <a:pt x="769315" y="306070"/>
                </a:lnTo>
                <a:lnTo>
                  <a:pt x="821372" y="325374"/>
                </a:lnTo>
                <a:lnTo>
                  <a:pt x="851103" y="356831"/>
                </a:lnTo>
                <a:lnTo>
                  <a:pt x="892683" y="383603"/>
                </a:lnTo>
                <a:lnTo>
                  <a:pt x="923366" y="416966"/>
                </a:lnTo>
                <a:lnTo>
                  <a:pt x="965923" y="445719"/>
                </a:lnTo>
                <a:lnTo>
                  <a:pt x="1050010" y="558419"/>
                </a:lnTo>
                <a:lnTo>
                  <a:pt x="1070978" y="600798"/>
                </a:lnTo>
                <a:lnTo>
                  <a:pt x="1101839" y="691819"/>
                </a:lnTo>
                <a:lnTo>
                  <a:pt x="1140942" y="828141"/>
                </a:lnTo>
                <a:lnTo>
                  <a:pt x="1149642" y="874369"/>
                </a:lnTo>
                <a:lnTo>
                  <a:pt x="1135316" y="874052"/>
                </a:lnTo>
                <a:lnTo>
                  <a:pt x="1121079" y="873925"/>
                </a:lnTo>
                <a:lnTo>
                  <a:pt x="1107300" y="874712"/>
                </a:lnTo>
                <a:lnTo>
                  <a:pt x="1105496" y="871067"/>
                </a:lnTo>
                <a:lnTo>
                  <a:pt x="1079347" y="875487"/>
                </a:lnTo>
                <a:lnTo>
                  <a:pt x="1064577" y="874268"/>
                </a:lnTo>
                <a:lnTo>
                  <a:pt x="1039126" y="880122"/>
                </a:lnTo>
                <a:lnTo>
                  <a:pt x="1028890" y="888060"/>
                </a:lnTo>
                <a:lnTo>
                  <a:pt x="1010805" y="908786"/>
                </a:lnTo>
                <a:lnTo>
                  <a:pt x="998867" y="884656"/>
                </a:lnTo>
                <a:lnTo>
                  <a:pt x="983602" y="882446"/>
                </a:lnTo>
                <a:lnTo>
                  <a:pt x="974217" y="892111"/>
                </a:lnTo>
                <a:lnTo>
                  <a:pt x="977341" y="898423"/>
                </a:lnTo>
                <a:lnTo>
                  <a:pt x="967092" y="906335"/>
                </a:lnTo>
                <a:lnTo>
                  <a:pt x="960843" y="893724"/>
                </a:lnTo>
                <a:lnTo>
                  <a:pt x="945896" y="892136"/>
                </a:lnTo>
                <a:lnTo>
                  <a:pt x="932205" y="893102"/>
                </a:lnTo>
                <a:lnTo>
                  <a:pt x="906970" y="899375"/>
                </a:lnTo>
                <a:lnTo>
                  <a:pt x="887323" y="888314"/>
                </a:lnTo>
                <a:lnTo>
                  <a:pt x="877773" y="897661"/>
                </a:lnTo>
                <a:lnTo>
                  <a:pt x="867702" y="905941"/>
                </a:lnTo>
                <a:lnTo>
                  <a:pt x="857084" y="913117"/>
                </a:lnTo>
                <a:lnTo>
                  <a:pt x="845883" y="919111"/>
                </a:lnTo>
                <a:lnTo>
                  <a:pt x="831392" y="918464"/>
                </a:lnTo>
                <a:lnTo>
                  <a:pt x="800366" y="913015"/>
                </a:lnTo>
                <a:lnTo>
                  <a:pt x="786307" y="913244"/>
                </a:lnTo>
                <a:lnTo>
                  <a:pt x="773963" y="916952"/>
                </a:lnTo>
                <a:lnTo>
                  <a:pt x="763943" y="925322"/>
                </a:lnTo>
                <a:lnTo>
                  <a:pt x="754418" y="934707"/>
                </a:lnTo>
                <a:lnTo>
                  <a:pt x="754938" y="935761"/>
                </a:lnTo>
                <a:lnTo>
                  <a:pt x="716559" y="944105"/>
                </a:lnTo>
                <a:lnTo>
                  <a:pt x="676821" y="949706"/>
                </a:lnTo>
                <a:lnTo>
                  <a:pt x="638060" y="957287"/>
                </a:lnTo>
                <a:lnTo>
                  <a:pt x="602589" y="971511"/>
                </a:lnTo>
                <a:lnTo>
                  <a:pt x="614235" y="995045"/>
                </a:lnTo>
                <a:lnTo>
                  <a:pt x="606259" y="1007554"/>
                </a:lnTo>
                <a:lnTo>
                  <a:pt x="603224" y="1001420"/>
                </a:lnTo>
                <a:lnTo>
                  <a:pt x="588264" y="999832"/>
                </a:lnTo>
                <a:lnTo>
                  <a:pt x="572782" y="997165"/>
                </a:lnTo>
                <a:lnTo>
                  <a:pt x="568134" y="987780"/>
                </a:lnTo>
                <a:lnTo>
                  <a:pt x="557682" y="995286"/>
                </a:lnTo>
                <a:lnTo>
                  <a:pt x="559447" y="998867"/>
                </a:lnTo>
                <a:lnTo>
                  <a:pt x="550545" y="1009497"/>
                </a:lnTo>
                <a:lnTo>
                  <a:pt x="535343" y="1007414"/>
                </a:lnTo>
                <a:lnTo>
                  <a:pt x="521296" y="1007668"/>
                </a:lnTo>
                <a:lnTo>
                  <a:pt x="496989" y="1015809"/>
                </a:lnTo>
                <a:lnTo>
                  <a:pt x="485140" y="1020483"/>
                </a:lnTo>
                <a:lnTo>
                  <a:pt x="461022" y="1029042"/>
                </a:lnTo>
                <a:lnTo>
                  <a:pt x="438988" y="1041781"/>
                </a:lnTo>
                <a:lnTo>
                  <a:pt x="430961" y="1054201"/>
                </a:lnTo>
                <a:lnTo>
                  <a:pt x="437476" y="1067371"/>
                </a:lnTo>
                <a:lnTo>
                  <a:pt x="403618" y="1084834"/>
                </a:lnTo>
                <a:lnTo>
                  <a:pt x="376580" y="1087475"/>
                </a:lnTo>
                <a:lnTo>
                  <a:pt x="348945" y="1088910"/>
                </a:lnTo>
                <a:lnTo>
                  <a:pt x="348132" y="1089177"/>
                </a:lnTo>
                <a:lnTo>
                  <a:pt x="307149" y="1118971"/>
                </a:lnTo>
                <a:lnTo>
                  <a:pt x="293662" y="1148994"/>
                </a:lnTo>
                <a:lnTo>
                  <a:pt x="279539" y="1149096"/>
                </a:lnTo>
                <a:lnTo>
                  <a:pt x="277545" y="1145057"/>
                </a:lnTo>
                <a:lnTo>
                  <a:pt x="264871" y="1148092"/>
                </a:lnTo>
                <a:lnTo>
                  <a:pt x="252882" y="1152474"/>
                </a:lnTo>
                <a:lnTo>
                  <a:pt x="242379" y="1159903"/>
                </a:lnTo>
                <a:lnTo>
                  <a:pt x="230847" y="1165225"/>
                </a:lnTo>
                <a:lnTo>
                  <a:pt x="231597" y="1166774"/>
                </a:lnTo>
                <a:lnTo>
                  <a:pt x="220980" y="1173937"/>
                </a:lnTo>
                <a:lnTo>
                  <a:pt x="223939" y="1179931"/>
                </a:lnTo>
                <a:lnTo>
                  <a:pt x="215531" y="1191539"/>
                </a:lnTo>
                <a:lnTo>
                  <a:pt x="210350" y="1209700"/>
                </a:lnTo>
                <a:lnTo>
                  <a:pt x="212305" y="1213662"/>
                </a:lnTo>
                <a:lnTo>
                  <a:pt x="225094" y="1210894"/>
                </a:lnTo>
                <a:lnTo>
                  <a:pt x="241033" y="1214462"/>
                </a:lnTo>
                <a:lnTo>
                  <a:pt x="230530" y="1221867"/>
                </a:lnTo>
                <a:lnTo>
                  <a:pt x="232003" y="1224876"/>
                </a:lnTo>
                <a:lnTo>
                  <a:pt x="222707" y="1234694"/>
                </a:lnTo>
                <a:lnTo>
                  <a:pt x="225361" y="1240078"/>
                </a:lnTo>
                <a:lnTo>
                  <a:pt x="238239" y="1237488"/>
                </a:lnTo>
                <a:lnTo>
                  <a:pt x="239179" y="1239354"/>
                </a:lnTo>
                <a:lnTo>
                  <a:pt x="250977" y="1234554"/>
                </a:lnTo>
                <a:lnTo>
                  <a:pt x="262293" y="1228801"/>
                </a:lnTo>
                <a:lnTo>
                  <a:pt x="245986" y="1253121"/>
                </a:lnTo>
                <a:lnTo>
                  <a:pt x="232384" y="1254264"/>
                </a:lnTo>
                <a:lnTo>
                  <a:pt x="214503" y="1246759"/>
                </a:lnTo>
                <a:lnTo>
                  <a:pt x="196735" y="1239481"/>
                </a:lnTo>
                <a:lnTo>
                  <a:pt x="160096" y="1251343"/>
                </a:lnTo>
                <a:lnTo>
                  <a:pt x="125628" y="1267587"/>
                </a:lnTo>
                <a:lnTo>
                  <a:pt x="114211" y="1273149"/>
                </a:lnTo>
                <a:lnTo>
                  <a:pt x="114109" y="1272946"/>
                </a:lnTo>
                <a:lnTo>
                  <a:pt x="104902" y="1282992"/>
                </a:lnTo>
                <a:lnTo>
                  <a:pt x="117144" y="1307757"/>
                </a:lnTo>
                <a:lnTo>
                  <a:pt x="108267" y="1318425"/>
                </a:lnTo>
                <a:lnTo>
                  <a:pt x="100660" y="1331696"/>
                </a:lnTo>
                <a:lnTo>
                  <a:pt x="98069" y="1355102"/>
                </a:lnTo>
                <a:lnTo>
                  <a:pt x="88315" y="1364018"/>
                </a:lnTo>
                <a:lnTo>
                  <a:pt x="88455" y="1364310"/>
                </a:lnTo>
                <a:lnTo>
                  <a:pt x="79552" y="1374952"/>
                </a:lnTo>
                <a:lnTo>
                  <a:pt x="90373" y="1368209"/>
                </a:lnTo>
                <a:lnTo>
                  <a:pt x="85750" y="1387475"/>
                </a:lnTo>
                <a:lnTo>
                  <a:pt x="90322" y="1396720"/>
                </a:lnTo>
                <a:lnTo>
                  <a:pt x="106464" y="1400708"/>
                </a:lnTo>
                <a:lnTo>
                  <a:pt x="115709" y="1419377"/>
                </a:lnTo>
                <a:lnTo>
                  <a:pt x="100406" y="1417091"/>
                </a:lnTo>
                <a:lnTo>
                  <a:pt x="74828" y="1422666"/>
                </a:lnTo>
                <a:lnTo>
                  <a:pt x="65392" y="1432255"/>
                </a:lnTo>
                <a:lnTo>
                  <a:pt x="64427" y="1458925"/>
                </a:lnTo>
                <a:lnTo>
                  <a:pt x="75984" y="1453654"/>
                </a:lnTo>
                <a:lnTo>
                  <a:pt x="76809" y="1455318"/>
                </a:lnTo>
                <a:lnTo>
                  <a:pt x="89598" y="1452537"/>
                </a:lnTo>
                <a:lnTo>
                  <a:pt x="102501" y="1478610"/>
                </a:lnTo>
                <a:lnTo>
                  <a:pt x="101523" y="1505280"/>
                </a:lnTo>
                <a:lnTo>
                  <a:pt x="101561" y="1534007"/>
                </a:lnTo>
                <a:lnTo>
                  <a:pt x="115582" y="1562366"/>
                </a:lnTo>
                <a:lnTo>
                  <a:pt x="108508" y="1576666"/>
                </a:lnTo>
                <a:lnTo>
                  <a:pt x="118745" y="1597367"/>
                </a:lnTo>
                <a:lnTo>
                  <a:pt x="133134" y="1597837"/>
                </a:lnTo>
                <a:lnTo>
                  <a:pt x="137414" y="1606473"/>
                </a:lnTo>
                <a:lnTo>
                  <a:pt x="154914" y="1613204"/>
                </a:lnTo>
                <a:lnTo>
                  <a:pt x="184505" y="1644383"/>
                </a:lnTo>
                <a:lnTo>
                  <a:pt x="223735" y="1666392"/>
                </a:lnTo>
                <a:lnTo>
                  <a:pt x="260731" y="1683905"/>
                </a:lnTo>
                <a:lnTo>
                  <a:pt x="306412" y="1690306"/>
                </a:lnTo>
                <a:lnTo>
                  <a:pt x="338074" y="1697037"/>
                </a:lnTo>
                <a:lnTo>
                  <a:pt x="392264" y="1691982"/>
                </a:lnTo>
                <a:lnTo>
                  <a:pt x="432727" y="1687868"/>
                </a:lnTo>
                <a:lnTo>
                  <a:pt x="477316" y="1663433"/>
                </a:lnTo>
                <a:lnTo>
                  <a:pt x="495681" y="1643278"/>
                </a:lnTo>
                <a:lnTo>
                  <a:pt x="517169" y="1629435"/>
                </a:lnTo>
                <a:lnTo>
                  <a:pt x="546468" y="1631353"/>
                </a:lnTo>
                <a:lnTo>
                  <a:pt x="534289" y="1635391"/>
                </a:lnTo>
                <a:lnTo>
                  <a:pt x="510374" y="1644332"/>
                </a:lnTo>
                <a:lnTo>
                  <a:pt x="500380" y="1652765"/>
                </a:lnTo>
                <a:lnTo>
                  <a:pt x="507987" y="1668157"/>
                </a:lnTo>
                <a:lnTo>
                  <a:pt x="531736" y="1658861"/>
                </a:lnTo>
                <a:lnTo>
                  <a:pt x="556577" y="1651800"/>
                </a:lnTo>
                <a:lnTo>
                  <a:pt x="603872" y="1632851"/>
                </a:lnTo>
                <a:lnTo>
                  <a:pt x="616559" y="1658493"/>
                </a:lnTo>
                <a:lnTo>
                  <a:pt x="629996" y="1685645"/>
                </a:lnTo>
                <a:lnTo>
                  <a:pt x="615416" y="1627543"/>
                </a:lnTo>
                <a:lnTo>
                  <a:pt x="614502" y="1625688"/>
                </a:lnTo>
                <a:lnTo>
                  <a:pt x="614667" y="1625600"/>
                </a:lnTo>
                <a:lnTo>
                  <a:pt x="565797" y="1500720"/>
                </a:lnTo>
                <a:lnTo>
                  <a:pt x="561898" y="1490700"/>
                </a:lnTo>
                <a:lnTo>
                  <a:pt x="561975" y="1490954"/>
                </a:lnTo>
                <a:lnTo>
                  <a:pt x="607644" y="1631111"/>
                </a:lnTo>
                <a:lnTo>
                  <a:pt x="561848" y="1490611"/>
                </a:lnTo>
                <a:lnTo>
                  <a:pt x="549948" y="1495196"/>
                </a:lnTo>
                <a:lnTo>
                  <a:pt x="549351" y="1493989"/>
                </a:lnTo>
                <a:lnTo>
                  <a:pt x="548538" y="1494256"/>
                </a:lnTo>
                <a:lnTo>
                  <a:pt x="500748" y="1510309"/>
                </a:lnTo>
                <a:lnTo>
                  <a:pt x="487895" y="1512976"/>
                </a:lnTo>
                <a:lnTo>
                  <a:pt x="475424" y="1516392"/>
                </a:lnTo>
                <a:lnTo>
                  <a:pt x="450227" y="1522768"/>
                </a:lnTo>
                <a:lnTo>
                  <a:pt x="425640" y="1530350"/>
                </a:lnTo>
                <a:lnTo>
                  <a:pt x="412559" y="1532547"/>
                </a:lnTo>
                <a:lnTo>
                  <a:pt x="400240" y="1536280"/>
                </a:lnTo>
                <a:lnTo>
                  <a:pt x="388797" y="1541780"/>
                </a:lnTo>
                <a:lnTo>
                  <a:pt x="393115" y="1550517"/>
                </a:lnTo>
                <a:lnTo>
                  <a:pt x="379463" y="1551546"/>
                </a:lnTo>
                <a:lnTo>
                  <a:pt x="365315" y="1551597"/>
                </a:lnTo>
                <a:lnTo>
                  <a:pt x="339293" y="1556270"/>
                </a:lnTo>
                <a:lnTo>
                  <a:pt x="324154" y="1554327"/>
                </a:lnTo>
                <a:lnTo>
                  <a:pt x="295414" y="1553514"/>
                </a:lnTo>
                <a:lnTo>
                  <a:pt x="278168" y="1547279"/>
                </a:lnTo>
                <a:lnTo>
                  <a:pt x="262064" y="1543380"/>
                </a:lnTo>
                <a:lnTo>
                  <a:pt x="248183" y="1543951"/>
                </a:lnTo>
                <a:lnTo>
                  <a:pt x="224586" y="1524914"/>
                </a:lnTo>
                <a:lnTo>
                  <a:pt x="174790" y="1424279"/>
                </a:lnTo>
                <a:lnTo>
                  <a:pt x="207962" y="1491297"/>
                </a:lnTo>
                <a:lnTo>
                  <a:pt x="202234" y="1451089"/>
                </a:lnTo>
                <a:lnTo>
                  <a:pt x="213029" y="1386979"/>
                </a:lnTo>
                <a:lnTo>
                  <a:pt x="239496" y="1354569"/>
                </a:lnTo>
                <a:lnTo>
                  <a:pt x="267614" y="1325473"/>
                </a:lnTo>
                <a:lnTo>
                  <a:pt x="296951" y="1298841"/>
                </a:lnTo>
                <a:lnTo>
                  <a:pt x="337947" y="1267155"/>
                </a:lnTo>
                <a:lnTo>
                  <a:pt x="368973" y="1243939"/>
                </a:lnTo>
                <a:lnTo>
                  <a:pt x="413664" y="1219720"/>
                </a:lnTo>
                <a:lnTo>
                  <a:pt x="437603" y="1210818"/>
                </a:lnTo>
                <a:lnTo>
                  <a:pt x="496417" y="1186497"/>
                </a:lnTo>
                <a:lnTo>
                  <a:pt x="576148" y="1147178"/>
                </a:lnTo>
                <a:lnTo>
                  <a:pt x="598932" y="1135951"/>
                </a:lnTo>
                <a:lnTo>
                  <a:pt x="646049" y="1116622"/>
                </a:lnTo>
                <a:lnTo>
                  <a:pt x="683310" y="1106030"/>
                </a:lnTo>
                <a:lnTo>
                  <a:pt x="732269" y="1090434"/>
                </a:lnTo>
                <a:lnTo>
                  <a:pt x="781519" y="1075410"/>
                </a:lnTo>
                <a:lnTo>
                  <a:pt x="831049" y="1060970"/>
                </a:lnTo>
                <a:lnTo>
                  <a:pt x="880846" y="1047064"/>
                </a:lnTo>
                <a:lnTo>
                  <a:pt x="931011" y="1033907"/>
                </a:lnTo>
                <a:lnTo>
                  <a:pt x="981849" y="1022083"/>
                </a:lnTo>
                <a:lnTo>
                  <a:pt x="1022121" y="1017587"/>
                </a:lnTo>
                <a:lnTo>
                  <a:pt x="1074788" y="1009472"/>
                </a:lnTo>
                <a:lnTo>
                  <a:pt x="1117231" y="1009357"/>
                </a:lnTo>
                <a:lnTo>
                  <a:pt x="1118628" y="1012177"/>
                </a:lnTo>
                <a:lnTo>
                  <a:pt x="1145870" y="1009954"/>
                </a:lnTo>
                <a:lnTo>
                  <a:pt x="1143355" y="1033513"/>
                </a:lnTo>
                <a:lnTo>
                  <a:pt x="1140472" y="1056335"/>
                </a:lnTo>
                <a:lnTo>
                  <a:pt x="1125766" y="1083881"/>
                </a:lnTo>
                <a:lnTo>
                  <a:pt x="1100899" y="1148181"/>
                </a:lnTo>
                <a:lnTo>
                  <a:pt x="1079042" y="1189926"/>
                </a:lnTo>
                <a:lnTo>
                  <a:pt x="1056068" y="1229398"/>
                </a:lnTo>
                <a:lnTo>
                  <a:pt x="1031697" y="1266063"/>
                </a:lnTo>
                <a:lnTo>
                  <a:pt x="994270" y="1304963"/>
                </a:lnTo>
                <a:lnTo>
                  <a:pt x="966254" y="1334262"/>
                </a:lnTo>
                <a:lnTo>
                  <a:pt x="924636" y="1364716"/>
                </a:lnTo>
                <a:lnTo>
                  <a:pt x="891730" y="1384122"/>
                </a:lnTo>
                <a:lnTo>
                  <a:pt x="857465" y="1400784"/>
                </a:lnTo>
                <a:lnTo>
                  <a:pt x="784618" y="1425371"/>
                </a:lnTo>
                <a:lnTo>
                  <a:pt x="733958" y="1437525"/>
                </a:lnTo>
                <a:lnTo>
                  <a:pt x="707593" y="1441526"/>
                </a:lnTo>
                <a:lnTo>
                  <a:pt x="558647" y="1484147"/>
                </a:lnTo>
                <a:lnTo>
                  <a:pt x="561848" y="1490611"/>
                </a:lnTo>
                <a:lnTo>
                  <a:pt x="614667" y="1625600"/>
                </a:lnTo>
                <a:lnTo>
                  <a:pt x="636549" y="1612976"/>
                </a:lnTo>
                <a:lnTo>
                  <a:pt x="636371" y="1612607"/>
                </a:lnTo>
                <a:lnTo>
                  <a:pt x="670407" y="1595475"/>
                </a:lnTo>
                <a:lnTo>
                  <a:pt x="705586" y="1580680"/>
                </a:lnTo>
                <a:lnTo>
                  <a:pt x="741438" y="1567218"/>
                </a:lnTo>
                <a:lnTo>
                  <a:pt x="814260" y="1542567"/>
                </a:lnTo>
                <a:lnTo>
                  <a:pt x="850722" y="1530337"/>
                </a:lnTo>
                <a:lnTo>
                  <a:pt x="886498" y="1516735"/>
                </a:lnTo>
                <a:lnTo>
                  <a:pt x="943622" y="1489011"/>
                </a:lnTo>
                <a:lnTo>
                  <a:pt x="986574" y="1461274"/>
                </a:lnTo>
                <a:lnTo>
                  <a:pt x="1016152" y="1435138"/>
                </a:lnTo>
                <a:lnTo>
                  <a:pt x="1042974" y="1403413"/>
                </a:lnTo>
                <a:lnTo>
                  <a:pt x="1066457" y="1364983"/>
                </a:lnTo>
                <a:lnTo>
                  <a:pt x="1085176" y="1374152"/>
                </a:lnTo>
                <a:lnTo>
                  <a:pt x="1107516" y="1362049"/>
                </a:lnTo>
                <a:lnTo>
                  <a:pt x="1125880" y="1341869"/>
                </a:lnTo>
                <a:lnTo>
                  <a:pt x="1143990" y="1321193"/>
                </a:lnTo>
                <a:lnTo>
                  <a:pt x="1150861" y="1306449"/>
                </a:lnTo>
                <a:lnTo>
                  <a:pt x="1158506" y="1293253"/>
                </a:lnTo>
                <a:lnTo>
                  <a:pt x="1166863" y="1281506"/>
                </a:lnTo>
                <a:lnTo>
                  <a:pt x="1187234" y="1265428"/>
                </a:lnTo>
                <a:lnTo>
                  <a:pt x="1182674" y="1227569"/>
                </a:lnTo>
                <a:lnTo>
                  <a:pt x="1188783" y="1211262"/>
                </a:lnTo>
                <a:lnTo>
                  <a:pt x="1202893" y="1211148"/>
                </a:lnTo>
                <a:lnTo>
                  <a:pt x="1220406" y="1189253"/>
                </a:lnTo>
                <a:lnTo>
                  <a:pt x="1253883" y="1142352"/>
                </a:lnTo>
                <a:lnTo>
                  <a:pt x="1270355" y="1089736"/>
                </a:lnTo>
                <a:lnTo>
                  <a:pt x="1276299" y="1073124"/>
                </a:lnTo>
                <a:lnTo>
                  <a:pt x="1282077" y="1056157"/>
                </a:lnTo>
                <a:lnTo>
                  <a:pt x="1281963" y="1027290"/>
                </a:lnTo>
                <a:lnTo>
                  <a:pt x="1298155" y="1031379"/>
                </a:lnTo>
                <a:lnTo>
                  <a:pt x="1314500" y="1035761"/>
                </a:lnTo>
                <a:lnTo>
                  <a:pt x="1331010" y="1040485"/>
                </a:lnTo>
                <a:lnTo>
                  <a:pt x="1359103" y="1040003"/>
                </a:lnTo>
                <a:lnTo>
                  <a:pt x="1397177" y="1059688"/>
                </a:lnTo>
                <a:lnTo>
                  <a:pt x="1446923" y="1074318"/>
                </a:lnTo>
                <a:lnTo>
                  <a:pt x="1497025" y="1089647"/>
                </a:lnTo>
                <a:lnTo>
                  <a:pt x="1536141" y="1111453"/>
                </a:lnTo>
                <a:lnTo>
                  <a:pt x="1587119" y="1128572"/>
                </a:lnTo>
                <a:lnTo>
                  <a:pt x="1627251" y="1152410"/>
                </a:lnTo>
                <a:lnTo>
                  <a:pt x="1667979" y="1177467"/>
                </a:lnTo>
                <a:lnTo>
                  <a:pt x="1709381" y="1203858"/>
                </a:lnTo>
                <a:lnTo>
                  <a:pt x="1751507" y="1231722"/>
                </a:lnTo>
                <a:lnTo>
                  <a:pt x="1858238" y="1332915"/>
                </a:lnTo>
                <a:lnTo>
                  <a:pt x="1956676" y="1445971"/>
                </a:lnTo>
                <a:lnTo>
                  <a:pt x="1999996" y="1533525"/>
                </a:lnTo>
                <a:lnTo>
                  <a:pt x="2009508" y="1581416"/>
                </a:lnTo>
                <a:lnTo>
                  <a:pt x="2018068" y="1627365"/>
                </a:lnTo>
                <a:lnTo>
                  <a:pt x="2013953" y="1676298"/>
                </a:lnTo>
                <a:lnTo>
                  <a:pt x="2022411" y="1722043"/>
                </a:lnTo>
                <a:lnTo>
                  <a:pt x="2013191" y="1760702"/>
                </a:lnTo>
                <a:lnTo>
                  <a:pt x="2015807" y="1794611"/>
                </a:lnTo>
                <a:lnTo>
                  <a:pt x="2006155" y="1832394"/>
                </a:lnTo>
                <a:lnTo>
                  <a:pt x="2005711" y="1860143"/>
                </a:lnTo>
                <a:lnTo>
                  <a:pt x="2001837" y="1880946"/>
                </a:lnTo>
                <a:lnTo>
                  <a:pt x="1993226" y="1892198"/>
                </a:lnTo>
                <a:lnTo>
                  <a:pt x="2009800" y="1894509"/>
                </a:lnTo>
                <a:lnTo>
                  <a:pt x="2005888" y="1923364"/>
                </a:lnTo>
                <a:lnTo>
                  <a:pt x="2000707" y="1954923"/>
                </a:lnTo>
                <a:lnTo>
                  <a:pt x="1989480" y="2005723"/>
                </a:lnTo>
                <a:lnTo>
                  <a:pt x="1981365" y="2039581"/>
                </a:lnTo>
                <a:lnTo>
                  <a:pt x="1978113" y="2068207"/>
                </a:lnTo>
                <a:lnTo>
                  <a:pt x="1987829" y="2073325"/>
                </a:lnTo>
                <a:lnTo>
                  <a:pt x="1982914" y="2085022"/>
                </a:lnTo>
                <a:lnTo>
                  <a:pt x="1952193" y="2173351"/>
                </a:lnTo>
                <a:lnTo>
                  <a:pt x="1941880" y="2201418"/>
                </a:lnTo>
                <a:lnTo>
                  <a:pt x="2088819" y="2201418"/>
                </a:lnTo>
                <a:lnTo>
                  <a:pt x="2101557" y="2173681"/>
                </a:lnTo>
                <a:lnTo>
                  <a:pt x="2116886" y="2135124"/>
                </a:lnTo>
                <a:lnTo>
                  <a:pt x="2129028" y="2095957"/>
                </a:lnTo>
                <a:lnTo>
                  <a:pt x="2133041" y="2064600"/>
                </a:lnTo>
                <a:lnTo>
                  <a:pt x="2126653" y="2039861"/>
                </a:lnTo>
                <a:lnTo>
                  <a:pt x="2116798" y="2019236"/>
                </a:lnTo>
                <a:lnTo>
                  <a:pt x="2114080" y="1998726"/>
                </a:lnTo>
                <a:lnTo>
                  <a:pt x="2129142" y="1974291"/>
                </a:lnTo>
                <a:lnTo>
                  <a:pt x="2127250" y="1983143"/>
                </a:lnTo>
                <a:lnTo>
                  <a:pt x="2124405" y="2003437"/>
                </a:lnTo>
                <a:lnTo>
                  <a:pt x="2127326" y="2020138"/>
                </a:lnTo>
                <a:lnTo>
                  <a:pt x="2142731" y="2018245"/>
                </a:lnTo>
                <a:lnTo>
                  <a:pt x="2144560" y="2012365"/>
                </a:lnTo>
                <a:lnTo>
                  <a:pt x="2149589" y="1981923"/>
                </a:lnTo>
                <a:lnTo>
                  <a:pt x="2157057" y="1909025"/>
                </a:lnTo>
                <a:close/>
              </a:path>
            </a:pathLst>
          </a:custGeom>
          <a:solidFill>
            <a:srgbClr val="D5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1830" y="1705221"/>
            <a:ext cx="774700" cy="1295400"/>
          </a:xfrm>
          <a:custGeom>
            <a:avLst/>
            <a:gdLst/>
            <a:ahLst/>
            <a:cxnLst/>
            <a:rect l="l" t="t" r="r" b="b"/>
            <a:pathLst>
              <a:path w="774700" h="1295400">
                <a:moveTo>
                  <a:pt x="360390" y="1244599"/>
                </a:moveTo>
                <a:lnTo>
                  <a:pt x="573319" y="1244599"/>
                </a:lnTo>
                <a:lnTo>
                  <a:pt x="545805" y="1257299"/>
                </a:lnTo>
                <a:lnTo>
                  <a:pt x="502929" y="1269999"/>
                </a:lnTo>
                <a:lnTo>
                  <a:pt x="462756" y="1282699"/>
                </a:lnTo>
                <a:lnTo>
                  <a:pt x="424630" y="1282699"/>
                </a:lnTo>
                <a:lnTo>
                  <a:pt x="387893" y="1295399"/>
                </a:lnTo>
                <a:lnTo>
                  <a:pt x="306763" y="1295399"/>
                </a:lnTo>
                <a:lnTo>
                  <a:pt x="269857" y="1282699"/>
                </a:lnTo>
                <a:lnTo>
                  <a:pt x="227662" y="1269999"/>
                </a:lnTo>
                <a:lnTo>
                  <a:pt x="182885" y="1257299"/>
                </a:lnTo>
                <a:lnTo>
                  <a:pt x="346372" y="1257299"/>
                </a:lnTo>
                <a:lnTo>
                  <a:pt x="360390" y="1244599"/>
                </a:lnTo>
                <a:close/>
              </a:path>
              <a:path w="774700" h="1295400">
                <a:moveTo>
                  <a:pt x="111079" y="1015999"/>
                </a:moveTo>
                <a:lnTo>
                  <a:pt x="157323" y="1015999"/>
                </a:lnTo>
                <a:lnTo>
                  <a:pt x="138229" y="1041399"/>
                </a:lnTo>
                <a:lnTo>
                  <a:pt x="124149" y="1054099"/>
                </a:lnTo>
                <a:lnTo>
                  <a:pt x="108629" y="1054099"/>
                </a:lnTo>
                <a:lnTo>
                  <a:pt x="91504" y="1066799"/>
                </a:lnTo>
                <a:lnTo>
                  <a:pt x="72609" y="1079499"/>
                </a:lnTo>
                <a:lnTo>
                  <a:pt x="62709" y="1079499"/>
                </a:lnTo>
                <a:lnTo>
                  <a:pt x="67632" y="1092199"/>
                </a:lnTo>
                <a:lnTo>
                  <a:pt x="73339" y="1104899"/>
                </a:lnTo>
                <a:lnTo>
                  <a:pt x="79837" y="1117599"/>
                </a:lnTo>
                <a:lnTo>
                  <a:pt x="87135" y="1130299"/>
                </a:lnTo>
                <a:lnTo>
                  <a:pt x="94600" y="1130299"/>
                </a:lnTo>
                <a:lnTo>
                  <a:pt x="98733" y="1142999"/>
                </a:lnTo>
                <a:lnTo>
                  <a:pt x="241126" y="1142999"/>
                </a:lnTo>
                <a:lnTo>
                  <a:pt x="235798" y="1155699"/>
                </a:lnTo>
                <a:lnTo>
                  <a:pt x="202091" y="1155699"/>
                </a:lnTo>
                <a:lnTo>
                  <a:pt x="190390" y="1168399"/>
                </a:lnTo>
                <a:lnTo>
                  <a:pt x="160562" y="1168399"/>
                </a:lnTo>
                <a:lnTo>
                  <a:pt x="153504" y="1181099"/>
                </a:lnTo>
                <a:lnTo>
                  <a:pt x="144229" y="1181099"/>
                </a:lnTo>
                <a:lnTo>
                  <a:pt x="149440" y="1193799"/>
                </a:lnTo>
                <a:lnTo>
                  <a:pt x="224340" y="1193799"/>
                </a:lnTo>
                <a:lnTo>
                  <a:pt x="214650" y="1206499"/>
                </a:lnTo>
                <a:lnTo>
                  <a:pt x="184687" y="1206499"/>
                </a:lnTo>
                <a:lnTo>
                  <a:pt x="191953" y="1219199"/>
                </a:lnTo>
                <a:lnTo>
                  <a:pt x="395458" y="1219199"/>
                </a:lnTo>
                <a:lnTo>
                  <a:pt x="391788" y="1231899"/>
                </a:lnTo>
                <a:lnTo>
                  <a:pt x="255764" y="1231899"/>
                </a:lnTo>
                <a:lnTo>
                  <a:pt x="259169" y="1244599"/>
                </a:lnTo>
                <a:lnTo>
                  <a:pt x="327291" y="1244599"/>
                </a:lnTo>
                <a:lnTo>
                  <a:pt x="318024" y="1257299"/>
                </a:lnTo>
                <a:lnTo>
                  <a:pt x="182885" y="1257299"/>
                </a:lnTo>
                <a:lnTo>
                  <a:pt x="138234" y="1231899"/>
                </a:lnTo>
                <a:lnTo>
                  <a:pt x="96415" y="1206499"/>
                </a:lnTo>
                <a:lnTo>
                  <a:pt x="60135" y="1168399"/>
                </a:lnTo>
                <a:lnTo>
                  <a:pt x="41140" y="1130299"/>
                </a:lnTo>
                <a:lnTo>
                  <a:pt x="26262" y="1104899"/>
                </a:lnTo>
                <a:lnTo>
                  <a:pt x="15545" y="1066799"/>
                </a:lnTo>
                <a:lnTo>
                  <a:pt x="11206" y="1041399"/>
                </a:lnTo>
                <a:lnTo>
                  <a:pt x="79647" y="1041399"/>
                </a:lnTo>
                <a:lnTo>
                  <a:pt x="95913" y="1028699"/>
                </a:lnTo>
                <a:lnTo>
                  <a:pt x="111079" y="1015999"/>
                </a:lnTo>
                <a:close/>
              </a:path>
              <a:path w="774700" h="1295400">
                <a:moveTo>
                  <a:pt x="228980" y="1206499"/>
                </a:moveTo>
                <a:lnTo>
                  <a:pt x="657695" y="1206499"/>
                </a:lnTo>
                <a:lnTo>
                  <a:pt x="630320" y="1231899"/>
                </a:lnTo>
                <a:lnTo>
                  <a:pt x="601843" y="1244599"/>
                </a:lnTo>
                <a:lnTo>
                  <a:pt x="464035" y="1244599"/>
                </a:lnTo>
                <a:lnTo>
                  <a:pt x="477126" y="1231899"/>
                </a:lnTo>
                <a:lnTo>
                  <a:pt x="400954" y="1231899"/>
                </a:lnTo>
                <a:lnTo>
                  <a:pt x="411035" y="1219199"/>
                </a:lnTo>
                <a:lnTo>
                  <a:pt x="219951" y="1219199"/>
                </a:lnTo>
                <a:lnTo>
                  <a:pt x="228980" y="1206499"/>
                </a:lnTo>
                <a:close/>
              </a:path>
              <a:path w="774700" h="1295400">
                <a:moveTo>
                  <a:pt x="389973" y="1231899"/>
                </a:moveTo>
                <a:lnTo>
                  <a:pt x="449040" y="1231899"/>
                </a:lnTo>
                <a:lnTo>
                  <a:pt x="443546" y="1244599"/>
                </a:lnTo>
                <a:lnTo>
                  <a:pt x="377931" y="1244599"/>
                </a:lnTo>
                <a:lnTo>
                  <a:pt x="389973" y="1231899"/>
                </a:lnTo>
                <a:close/>
              </a:path>
              <a:path w="774700" h="1295400">
                <a:moveTo>
                  <a:pt x="271229" y="1231899"/>
                </a:moveTo>
                <a:lnTo>
                  <a:pt x="359059" y="1231899"/>
                </a:lnTo>
                <a:lnTo>
                  <a:pt x="344523" y="1244599"/>
                </a:lnTo>
                <a:lnTo>
                  <a:pt x="266477" y="1244599"/>
                </a:lnTo>
                <a:lnTo>
                  <a:pt x="271229" y="1231899"/>
                </a:lnTo>
                <a:close/>
              </a:path>
              <a:path w="774700" h="1295400">
                <a:moveTo>
                  <a:pt x="248837" y="1193799"/>
                </a:moveTo>
                <a:lnTo>
                  <a:pt x="685997" y="1193799"/>
                </a:lnTo>
                <a:lnTo>
                  <a:pt x="676941" y="1206499"/>
                </a:lnTo>
                <a:lnTo>
                  <a:pt x="238706" y="1206499"/>
                </a:lnTo>
                <a:lnTo>
                  <a:pt x="248837" y="1193799"/>
                </a:lnTo>
                <a:close/>
              </a:path>
              <a:path w="774700" h="1295400">
                <a:moveTo>
                  <a:pt x="345912" y="12699"/>
                </a:moveTo>
                <a:lnTo>
                  <a:pt x="634059" y="12699"/>
                </a:lnTo>
                <a:lnTo>
                  <a:pt x="637590" y="25399"/>
                </a:lnTo>
                <a:lnTo>
                  <a:pt x="639337" y="25399"/>
                </a:lnTo>
                <a:lnTo>
                  <a:pt x="639253" y="76199"/>
                </a:lnTo>
                <a:lnTo>
                  <a:pt x="641524" y="126999"/>
                </a:lnTo>
                <a:lnTo>
                  <a:pt x="645800" y="177799"/>
                </a:lnTo>
                <a:lnTo>
                  <a:pt x="651735" y="228599"/>
                </a:lnTo>
                <a:lnTo>
                  <a:pt x="658983" y="279399"/>
                </a:lnTo>
                <a:lnTo>
                  <a:pt x="667194" y="330199"/>
                </a:lnTo>
                <a:lnTo>
                  <a:pt x="676023" y="380999"/>
                </a:lnTo>
                <a:lnTo>
                  <a:pt x="685121" y="431799"/>
                </a:lnTo>
                <a:lnTo>
                  <a:pt x="690750" y="469899"/>
                </a:lnTo>
                <a:lnTo>
                  <a:pt x="693536" y="482599"/>
                </a:lnTo>
                <a:lnTo>
                  <a:pt x="696288" y="495299"/>
                </a:lnTo>
                <a:lnTo>
                  <a:pt x="699919" y="520699"/>
                </a:lnTo>
                <a:lnTo>
                  <a:pt x="703341" y="533399"/>
                </a:lnTo>
                <a:lnTo>
                  <a:pt x="706607" y="558799"/>
                </a:lnTo>
                <a:lnTo>
                  <a:pt x="714249" y="609599"/>
                </a:lnTo>
                <a:lnTo>
                  <a:pt x="718981" y="634999"/>
                </a:lnTo>
                <a:lnTo>
                  <a:pt x="724135" y="673099"/>
                </a:lnTo>
                <a:lnTo>
                  <a:pt x="729882" y="698499"/>
                </a:lnTo>
                <a:lnTo>
                  <a:pt x="732081" y="711199"/>
                </a:lnTo>
                <a:lnTo>
                  <a:pt x="745848" y="774699"/>
                </a:lnTo>
                <a:lnTo>
                  <a:pt x="752707" y="812799"/>
                </a:lnTo>
                <a:lnTo>
                  <a:pt x="759068" y="838199"/>
                </a:lnTo>
                <a:lnTo>
                  <a:pt x="764625" y="876299"/>
                </a:lnTo>
                <a:lnTo>
                  <a:pt x="771040" y="927099"/>
                </a:lnTo>
                <a:lnTo>
                  <a:pt x="774670" y="977899"/>
                </a:lnTo>
                <a:lnTo>
                  <a:pt x="773902" y="1028699"/>
                </a:lnTo>
                <a:lnTo>
                  <a:pt x="767126" y="1079499"/>
                </a:lnTo>
                <a:lnTo>
                  <a:pt x="752729" y="1117599"/>
                </a:lnTo>
                <a:lnTo>
                  <a:pt x="729101" y="1155699"/>
                </a:lnTo>
                <a:lnTo>
                  <a:pt x="694630" y="1193799"/>
                </a:lnTo>
                <a:lnTo>
                  <a:pt x="282508" y="1193799"/>
                </a:lnTo>
                <a:lnTo>
                  <a:pt x="288401" y="1181099"/>
                </a:lnTo>
                <a:lnTo>
                  <a:pt x="599437" y="1181099"/>
                </a:lnTo>
                <a:lnTo>
                  <a:pt x="640910" y="1168399"/>
                </a:lnTo>
                <a:lnTo>
                  <a:pt x="673561" y="1142999"/>
                </a:lnTo>
                <a:lnTo>
                  <a:pt x="713181" y="1079499"/>
                </a:lnTo>
                <a:lnTo>
                  <a:pt x="723288" y="1028699"/>
                </a:lnTo>
                <a:lnTo>
                  <a:pt x="726103" y="990599"/>
                </a:lnTo>
                <a:lnTo>
                  <a:pt x="723883" y="939799"/>
                </a:lnTo>
                <a:lnTo>
                  <a:pt x="718886" y="888999"/>
                </a:lnTo>
                <a:lnTo>
                  <a:pt x="713577" y="863599"/>
                </a:lnTo>
                <a:lnTo>
                  <a:pt x="707380" y="825499"/>
                </a:lnTo>
                <a:lnTo>
                  <a:pt x="700629" y="787399"/>
                </a:lnTo>
                <a:lnTo>
                  <a:pt x="688101" y="736599"/>
                </a:lnTo>
                <a:lnTo>
                  <a:pt x="685360" y="723899"/>
                </a:lnTo>
                <a:lnTo>
                  <a:pt x="682669" y="698499"/>
                </a:lnTo>
                <a:lnTo>
                  <a:pt x="677242" y="673099"/>
                </a:lnTo>
                <a:lnTo>
                  <a:pt x="672322" y="647699"/>
                </a:lnTo>
                <a:lnTo>
                  <a:pt x="667766" y="622299"/>
                </a:lnTo>
                <a:lnTo>
                  <a:pt x="660151" y="571499"/>
                </a:lnTo>
                <a:lnTo>
                  <a:pt x="656766" y="546099"/>
                </a:lnTo>
                <a:lnTo>
                  <a:pt x="653221" y="520699"/>
                </a:lnTo>
                <a:lnTo>
                  <a:pt x="649461" y="495299"/>
                </a:lnTo>
                <a:lnTo>
                  <a:pt x="646222" y="482599"/>
                </a:lnTo>
                <a:lnTo>
                  <a:pt x="642894" y="469899"/>
                </a:lnTo>
                <a:lnTo>
                  <a:pt x="636080" y="431799"/>
                </a:lnTo>
                <a:lnTo>
                  <a:pt x="626249" y="368299"/>
                </a:lnTo>
                <a:lnTo>
                  <a:pt x="616933" y="317499"/>
                </a:lnTo>
                <a:lnTo>
                  <a:pt x="608744" y="266699"/>
                </a:lnTo>
                <a:lnTo>
                  <a:pt x="602292" y="215899"/>
                </a:lnTo>
                <a:lnTo>
                  <a:pt x="598191" y="165099"/>
                </a:lnTo>
                <a:lnTo>
                  <a:pt x="597050" y="101599"/>
                </a:lnTo>
                <a:lnTo>
                  <a:pt x="599482" y="50799"/>
                </a:lnTo>
                <a:lnTo>
                  <a:pt x="299985" y="50799"/>
                </a:lnTo>
                <a:lnTo>
                  <a:pt x="309324" y="38099"/>
                </a:lnTo>
                <a:lnTo>
                  <a:pt x="327330" y="25399"/>
                </a:lnTo>
                <a:lnTo>
                  <a:pt x="345912" y="12699"/>
                </a:lnTo>
                <a:close/>
              </a:path>
              <a:path w="774700" h="1295400">
                <a:moveTo>
                  <a:pt x="164115" y="1181099"/>
                </a:moveTo>
                <a:lnTo>
                  <a:pt x="250197" y="1181099"/>
                </a:lnTo>
                <a:lnTo>
                  <a:pt x="239145" y="1193799"/>
                </a:lnTo>
                <a:lnTo>
                  <a:pt x="161626" y="1193799"/>
                </a:lnTo>
                <a:lnTo>
                  <a:pt x="164115" y="1181099"/>
                </a:lnTo>
                <a:close/>
              </a:path>
              <a:path w="774700" h="1295400">
                <a:moveTo>
                  <a:pt x="188231" y="1168399"/>
                </a:moveTo>
                <a:lnTo>
                  <a:pt x="411875" y="1168399"/>
                </a:lnTo>
                <a:lnTo>
                  <a:pt x="443280" y="1181099"/>
                </a:lnTo>
                <a:lnTo>
                  <a:pt x="175385" y="1181099"/>
                </a:lnTo>
                <a:lnTo>
                  <a:pt x="188231" y="1168399"/>
                </a:lnTo>
                <a:close/>
              </a:path>
              <a:path w="774700" h="1295400">
                <a:moveTo>
                  <a:pt x="242419" y="1142999"/>
                </a:moveTo>
                <a:lnTo>
                  <a:pt x="335965" y="1142999"/>
                </a:lnTo>
                <a:lnTo>
                  <a:pt x="359150" y="1155699"/>
                </a:lnTo>
                <a:lnTo>
                  <a:pt x="384397" y="1168399"/>
                </a:lnTo>
                <a:lnTo>
                  <a:pt x="201836" y="1168399"/>
                </a:lnTo>
                <a:lnTo>
                  <a:pt x="215383" y="1155699"/>
                </a:lnTo>
                <a:lnTo>
                  <a:pt x="245038" y="1155699"/>
                </a:lnTo>
                <a:lnTo>
                  <a:pt x="242419" y="1142999"/>
                </a:lnTo>
                <a:close/>
              </a:path>
              <a:path w="774700" h="1295400">
                <a:moveTo>
                  <a:pt x="170825" y="1130299"/>
                </a:moveTo>
                <a:lnTo>
                  <a:pt x="300869" y="1130299"/>
                </a:lnTo>
                <a:lnTo>
                  <a:pt x="310406" y="1142999"/>
                </a:lnTo>
                <a:lnTo>
                  <a:pt x="143125" y="1142999"/>
                </a:lnTo>
                <a:lnTo>
                  <a:pt x="170825" y="1130299"/>
                </a:lnTo>
                <a:close/>
              </a:path>
              <a:path w="774700" h="1295400">
                <a:moveTo>
                  <a:pt x="125963" y="1092199"/>
                </a:moveTo>
                <a:lnTo>
                  <a:pt x="197906" y="1092199"/>
                </a:lnTo>
                <a:lnTo>
                  <a:pt x="177307" y="1104899"/>
                </a:lnTo>
                <a:lnTo>
                  <a:pt x="165228" y="1117599"/>
                </a:lnTo>
                <a:lnTo>
                  <a:pt x="142406" y="1130299"/>
                </a:lnTo>
                <a:lnTo>
                  <a:pt x="137020" y="1142999"/>
                </a:lnTo>
                <a:lnTo>
                  <a:pt x="98733" y="1142999"/>
                </a:lnTo>
                <a:lnTo>
                  <a:pt x="102023" y="1130299"/>
                </a:lnTo>
                <a:lnTo>
                  <a:pt x="112222" y="1104899"/>
                </a:lnTo>
                <a:lnTo>
                  <a:pt x="125963" y="1092199"/>
                </a:lnTo>
                <a:close/>
              </a:path>
              <a:path w="774700" h="1295400">
                <a:moveTo>
                  <a:pt x="214723" y="1117599"/>
                </a:moveTo>
                <a:lnTo>
                  <a:pt x="283061" y="1117599"/>
                </a:lnTo>
                <a:lnTo>
                  <a:pt x="291745" y="1130299"/>
                </a:lnTo>
                <a:lnTo>
                  <a:pt x="187001" y="1130299"/>
                </a:lnTo>
                <a:lnTo>
                  <a:pt x="214723" y="1117599"/>
                </a:lnTo>
                <a:close/>
              </a:path>
              <a:path w="774700" h="1295400">
                <a:moveTo>
                  <a:pt x="206023" y="1104899"/>
                </a:moveTo>
                <a:lnTo>
                  <a:pt x="273300" y="1104899"/>
                </a:lnTo>
                <a:lnTo>
                  <a:pt x="274845" y="1117599"/>
                </a:lnTo>
                <a:lnTo>
                  <a:pt x="210301" y="1117599"/>
                </a:lnTo>
                <a:lnTo>
                  <a:pt x="206023" y="1104899"/>
                </a:lnTo>
                <a:close/>
              </a:path>
              <a:path w="774700" h="1295400">
                <a:moveTo>
                  <a:pt x="144135" y="1079499"/>
                </a:moveTo>
                <a:lnTo>
                  <a:pt x="247747" y="1079499"/>
                </a:lnTo>
                <a:lnTo>
                  <a:pt x="255143" y="1092199"/>
                </a:lnTo>
                <a:lnTo>
                  <a:pt x="263005" y="1104899"/>
                </a:lnTo>
                <a:lnTo>
                  <a:pt x="201891" y="1104899"/>
                </a:lnTo>
                <a:lnTo>
                  <a:pt x="197906" y="1092199"/>
                </a:lnTo>
                <a:lnTo>
                  <a:pt x="139877" y="1092199"/>
                </a:lnTo>
                <a:lnTo>
                  <a:pt x="144135" y="1079499"/>
                </a:lnTo>
                <a:close/>
              </a:path>
              <a:path w="774700" h="1295400">
                <a:moveTo>
                  <a:pt x="161094" y="1066799"/>
                </a:moveTo>
                <a:lnTo>
                  <a:pt x="234419" y="1066799"/>
                </a:lnTo>
                <a:lnTo>
                  <a:pt x="240833" y="1079499"/>
                </a:lnTo>
                <a:lnTo>
                  <a:pt x="147845" y="1079499"/>
                </a:lnTo>
                <a:lnTo>
                  <a:pt x="161094" y="1066799"/>
                </a:lnTo>
                <a:close/>
              </a:path>
              <a:path w="774700" h="1295400">
                <a:moveTo>
                  <a:pt x="224591" y="1028699"/>
                </a:moveTo>
                <a:lnTo>
                  <a:pt x="233449" y="1028699"/>
                </a:lnTo>
                <a:lnTo>
                  <a:pt x="238484" y="1041399"/>
                </a:lnTo>
                <a:lnTo>
                  <a:pt x="243969" y="1054099"/>
                </a:lnTo>
                <a:lnTo>
                  <a:pt x="243448" y="1054099"/>
                </a:lnTo>
                <a:lnTo>
                  <a:pt x="238273" y="1066799"/>
                </a:lnTo>
                <a:lnTo>
                  <a:pt x="172499" y="1066799"/>
                </a:lnTo>
                <a:lnTo>
                  <a:pt x="178344" y="1054099"/>
                </a:lnTo>
                <a:lnTo>
                  <a:pt x="174074" y="1041399"/>
                </a:lnTo>
                <a:lnTo>
                  <a:pt x="221793" y="1041399"/>
                </a:lnTo>
                <a:lnTo>
                  <a:pt x="224591" y="1028699"/>
                </a:lnTo>
                <a:close/>
              </a:path>
              <a:path w="774700" h="1295400">
                <a:moveTo>
                  <a:pt x="266113" y="253999"/>
                </a:moveTo>
                <a:lnTo>
                  <a:pt x="319641" y="253999"/>
                </a:lnTo>
                <a:lnTo>
                  <a:pt x="323150" y="266699"/>
                </a:lnTo>
                <a:lnTo>
                  <a:pt x="322400" y="279399"/>
                </a:lnTo>
                <a:lnTo>
                  <a:pt x="317434" y="292099"/>
                </a:lnTo>
                <a:lnTo>
                  <a:pt x="308295" y="304799"/>
                </a:lnTo>
                <a:lnTo>
                  <a:pt x="301057" y="342899"/>
                </a:lnTo>
                <a:lnTo>
                  <a:pt x="292694" y="380999"/>
                </a:lnTo>
                <a:lnTo>
                  <a:pt x="283241" y="419099"/>
                </a:lnTo>
                <a:lnTo>
                  <a:pt x="272734" y="457199"/>
                </a:lnTo>
                <a:lnTo>
                  <a:pt x="259993" y="507999"/>
                </a:lnTo>
                <a:lnTo>
                  <a:pt x="247380" y="558799"/>
                </a:lnTo>
                <a:lnTo>
                  <a:pt x="235290" y="609599"/>
                </a:lnTo>
                <a:lnTo>
                  <a:pt x="224120" y="660399"/>
                </a:lnTo>
                <a:lnTo>
                  <a:pt x="214265" y="711199"/>
                </a:lnTo>
                <a:lnTo>
                  <a:pt x="206121" y="761999"/>
                </a:lnTo>
                <a:lnTo>
                  <a:pt x="200084" y="825499"/>
                </a:lnTo>
                <a:lnTo>
                  <a:pt x="196928" y="876299"/>
                </a:lnTo>
                <a:lnTo>
                  <a:pt x="196995" y="888999"/>
                </a:lnTo>
                <a:lnTo>
                  <a:pt x="197062" y="901699"/>
                </a:lnTo>
                <a:lnTo>
                  <a:pt x="197129" y="914399"/>
                </a:lnTo>
                <a:lnTo>
                  <a:pt x="197196" y="927099"/>
                </a:lnTo>
                <a:lnTo>
                  <a:pt x="203688" y="977899"/>
                </a:lnTo>
                <a:lnTo>
                  <a:pt x="219206" y="1041399"/>
                </a:lnTo>
                <a:lnTo>
                  <a:pt x="170146" y="1041399"/>
                </a:lnTo>
                <a:lnTo>
                  <a:pt x="166563" y="1028699"/>
                </a:lnTo>
                <a:lnTo>
                  <a:pt x="163328" y="1015999"/>
                </a:lnTo>
                <a:lnTo>
                  <a:pt x="111079" y="1015999"/>
                </a:lnTo>
                <a:lnTo>
                  <a:pt x="125238" y="1003299"/>
                </a:lnTo>
                <a:lnTo>
                  <a:pt x="129416" y="990599"/>
                </a:lnTo>
                <a:lnTo>
                  <a:pt x="139624" y="977899"/>
                </a:lnTo>
                <a:lnTo>
                  <a:pt x="149190" y="977899"/>
                </a:lnTo>
                <a:lnTo>
                  <a:pt x="154233" y="965199"/>
                </a:lnTo>
                <a:lnTo>
                  <a:pt x="152771" y="952499"/>
                </a:lnTo>
                <a:lnTo>
                  <a:pt x="151517" y="952499"/>
                </a:lnTo>
                <a:lnTo>
                  <a:pt x="150474" y="939799"/>
                </a:lnTo>
                <a:lnTo>
                  <a:pt x="149647" y="927099"/>
                </a:lnTo>
                <a:lnTo>
                  <a:pt x="96330" y="927099"/>
                </a:lnTo>
                <a:lnTo>
                  <a:pt x="107135" y="914399"/>
                </a:lnTo>
                <a:lnTo>
                  <a:pt x="118529" y="901699"/>
                </a:lnTo>
                <a:lnTo>
                  <a:pt x="130927" y="888999"/>
                </a:lnTo>
                <a:lnTo>
                  <a:pt x="144742" y="876299"/>
                </a:lnTo>
                <a:lnTo>
                  <a:pt x="148411" y="876299"/>
                </a:lnTo>
                <a:lnTo>
                  <a:pt x="148765" y="863599"/>
                </a:lnTo>
                <a:lnTo>
                  <a:pt x="149808" y="838199"/>
                </a:lnTo>
                <a:lnTo>
                  <a:pt x="151544" y="812799"/>
                </a:lnTo>
                <a:lnTo>
                  <a:pt x="153977" y="787399"/>
                </a:lnTo>
                <a:lnTo>
                  <a:pt x="93670" y="787399"/>
                </a:lnTo>
                <a:lnTo>
                  <a:pt x="98652" y="774699"/>
                </a:lnTo>
                <a:lnTo>
                  <a:pt x="108621" y="774699"/>
                </a:lnTo>
                <a:lnTo>
                  <a:pt x="113722" y="761999"/>
                </a:lnTo>
                <a:lnTo>
                  <a:pt x="125005" y="749299"/>
                </a:lnTo>
                <a:lnTo>
                  <a:pt x="136741" y="736599"/>
                </a:lnTo>
                <a:lnTo>
                  <a:pt x="149197" y="723899"/>
                </a:lnTo>
                <a:lnTo>
                  <a:pt x="162641" y="723899"/>
                </a:lnTo>
                <a:lnTo>
                  <a:pt x="165680" y="698499"/>
                </a:lnTo>
                <a:lnTo>
                  <a:pt x="169063" y="685799"/>
                </a:lnTo>
                <a:lnTo>
                  <a:pt x="172820" y="660399"/>
                </a:lnTo>
                <a:lnTo>
                  <a:pt x="176983" y="647699"/>
                </a:lnTo>
                <a:lnTo>
                  <a:pt x="83855" y="647699"/>
                </a:lnTo>
                <a:lnTo>
                  <a:pt x="91630" y="622299"/>
                </a:lnTo>
                <a:lnTo>
                  <a:pt x="143726" y="622299"/>
                </a:lnTo>
                <a:lnTo>
                  <a:pt x="148644" y="609599"/>
                </a:lnTo>
                <a:lnTo>
                  <a:pt x="153501" y="609599"/>
                </a:lnTo>
                <a:lnTo>
                  <a:pt x="158286" y="596899"/>
                </a:lnTo>
                <a:lnTo>
                  <a:pt x="162992" y="596899"/>
                </a:lnTo>
                <a:lnTo>
                  <a:pt x="191667" y="558799"/>
                </a:lnTo>
                <a:lnTo>
                  <a:pt x="201322" y="534708"/>
                </a:lnTo>
                <a:lnTo>
                  <a:pt x="202164" y="533399"/>
                </a:lnTo>
                <a:lnTo>
                  <a:pt x="121056" y="533399"/>
                </a:lnTo>
                <a:lnTo>
                  <a:pt x="128988" y="507999"/>
                </a:lnTo>
                <a:lnTo>
                  <a:pt x="132237" y="495299"/>
                </a:lnTo>
                <a:lnTo>
                  <a:pt x="188343" y="495299"/>
                </a:lnTo>
                <a:lnTo>
                  <a:pt x="194699" y="482599"/>
                </a:lnTo>
                <a:lnTo>
                  <a:pt x="202699" y="469899"/>
                </a:lnTo>
                <a:lnTo>
                  <a:pt x="208384" y="469899"/>
                </a:lnTo>
                <a:lnTo>
                  <a:pt x="214326" y="457199"/>
                </a:lnTo>
                <a:lnTo>
                  <a:pt x="220680" y="444499"/>
                </a:lnTo>
                <a:lnTo>
                  <a:pt x="227601" y="444499"/>
                </a:lnTo>
                <a:lnTo>
                  <a:pt x="231989" y="431799"/>
                </a:lnTo>
                <a:lnTo>
                  <a:pt x="233930" y="419099"/>
                </a:lnTo>
                <a:lnTo>
                  <a:pt x="158844" y="419099"/>
                </a:lnTo>
                <a:lnTo>
                  <a:pt x="169799" y="380999"/>
                </a:lnTo>
                <a:lnTo>
                  <a:pt x="221232" y="380999"/>
                </a:lnTo>
                <a:lnTo>
                  <a:pt x="227291" y="368299"/>
                </a:lnTo>
                <a:lnTo>
                  <a:pt x="172531" y="368299"/>
                </a:lnTo>
                <a:lnTo>
                  <a:pt x="180729" y="330199"/>
                </a:lnTo>
                <a:lnTo>
                  <a:pt x="229357" y="330199"/>
                </a:lnTo>
                <a:lnTo>
                  <a:pt x="238459" y="317499"/>
                </a:lnTo>
                <a:lnTo>
                  <a:pt x="246874" y="317499"/>
                </a:lnTo>
                <a:lnTo>
                  <a:pt x="254589" y="304799"/>
                </a:lnTo>
                <a:lnTo>
                  <a:pt x="261585" y="292099"/>
                </a:lnTo>
                <a:lnTo>
                  <a:pt x="262878" y="292099"/>
                </a:lnTo>
                <a:lnTo>
                  <a:pt x="264050" y="279399"/>
                </a:lnTo>
                <a:lnTo>
                  <a:pt x="265121" y="266699"/>
                </a:lnTo>
                <a:lnTo>
                  <a:pt x="266113" y="253999"/>
                </a:lnTo>
                <a:close/>
              </a:path>
              <a:path w="774700" h="1295400">
                <a:moveTo>
                  <a:pt x="9037" y="1028699"/>
                </a:moveTo>
                <a:lnTo>
                  <a:pt x="52188" y="1028699"/>
                </a:lnTo>
                <a:lnTo>
                  <a:pt x="53426" y="1041399"/>
                </a:lnTo>
                <a:lnTo>
                  <a:pt x="11206" y="1041399"/>
                </a:lnTo>
                <a:lnTo>
                  <a:pt x="9037" y="1028699"/>
                </a:lnTo>
                <a:close/>
              </a:path>
              <a:path w="774700" h="1295400">
                <a:moveTo>
                  <a:pt x="83855" y="647699"/>
                </a:moveTo>
                <a:lnTo>
                  <a:pt x="176983" y="647699"/>
                </a:lnTo>
                <a:lnTo>
                  <a:pt x="164696" y="660399"/>
                </a:lnTo>
                <a:lnTo>
                  <a:pt x="150843" y="673099"/>
                </a:lnTo>
                <a:lnTo>
                  <a:pt x="135734" y="685799"/>
                </a:lnTo>
                <a:lnTo>
                  <a:pt x="119682" y="685799"/>
                </a:lnTo>
                <a:lnTo>
                  <a:pt x="110667" y="711199"/>
                </a:lnTo>
                <a:lnTo>
                  <a:pt x="106194" y="736599"/>
                </a:lnTo>
                <a:lnTo>
                  <a:pt x="101756" y="749299"/>
                </a:lnTo>
                <a:lnTo>
                  <a:pt x="98023" y="749299"/>
                </a:lnTo>
                <a:lnTo>
                  <a:pt x="94152" y="761999"/>
                </a:lnTo>
                <a:lnTo>
                  <a:pt x="90193" y="774699"/>
                </a:lnTo>
                <a:lnTo>
                  <a:pt x="86192" y="787399"/>
                </a:lnTo>
                <a:lnTo>
                  <a:pt x="146437" y="787399"/>
                </a:lnTo>
                <a:lnTo>
                  <a:pt x="138727" y="800099"/>
                </a:lnTo>
                <a:lnTo>
                  <a:pt x="131003" y="800099"/>
                </a:lnTo>
                <a:lnTo>
                  <a:pt x="117351" y="812799"/>
                </a:lnTo>
                <a:lnTo>
                  <a:pt x="114454" y="825499"/>
                </a:lnTo>
                <a:lnTo>
                  <a:pt x="101937" y="825499"/>
                </a:lnTo>
                <a:lnTo>
                  <a:pt x="89656" y="838199"/>
                </a:lnTo>
                <a:lnTo>
                  <a:pt x="60668" y="888999"/>
                </a:lnTo>
                <a:lnTo>
                  <a:pt x="52039" y="939799"/>
                </a:lnTo>
                <a:lnTo>
                  <a:pt x="50011" y="965199"/>
                </a:lnTo>
                <a:lnTo>
                  <a:pt x="103076" y="965199"/>
                </a:lnTo>
                <a:lnTo>
                  <a:pt x="99972" y="977899"/>
                </a:lnTo>
                <a:lnTo>
                  <a:pt x="86808" y="990599"/>
                </a:lnTo>
                <a:lnTo>
                  <a:pt x="74280" y="990599"/>
                </a:lnTo>
                <a:lnTo>
                  <a:pt x="62202" y="1003299"/>
                </a:lnTo>
                <a:lnTo>
                  <a:pt x="50392" y="1015999"/>
                </a:lnTo>
                <a:lnTo>
                  <a:pt x="51178" y="1028699"/>
                </a:lnTo>
                <a:lnTo>
                  <a:pt x="4285" y="1028699"/>
                </a:lnTo>
                <a:lnTo>
                  <a:pt x="970" y="1015999"/>
                </a:lnTo>
                <a:lnTo>
                  <a:pt x="0" y="1003299"/>
                </a:lnTo>
                <a:lnTo>
                  <a:pt x="6930" y="1003299"/>
                </a:lnTo>
                <a:lnTo>
                  <a:pt x="6850" y="990599"/>
                </a:lnTo>
                <a:lnTo>
                  <a:pt x="6771" y="977899"/>
                </a:lnTo>
                <a:lnTo>
                  <a:pt x="8012" y="952499"/>
                </a:lnTo>
                <a:lnTo>
                  <a:pt x="10666" y="927099"/>
                </a:lnTo>
                <a:lnTo>
                  <a:pt x="14746" y="888999"/>
                </a:lnTo>
                <a:lnTo>
                  <a:pt x="5367" y="888999"/>
                </a:lnTo>
                <a:lnTo>
                  <a:pt x="588" y="876299"/>
                </a:lnTo>
                <a:lnTo>
                  <a:pt x="2668" y="863599"/>
                </a:lnTo>
                <a:lnTo>
                  <a:pt x="12019" y="863599"/>
                </a:lnTo>
                <a:lnTo>
                  <a:pt x="18757" y="850899"/>
                </a:lnTo>
                <a:lnTo>
                  <a:pt x="23702" y="850899"/>
                </a:lnTo>
                <a:lnTo>
                  <a:pt x="28772" y="825499"/>
                </a:lnTo>
                <a:lnTo>
                  <a:pt x="34556" y="800099"/>
                </a:lnTo>
                <a:lnTo>
                  <a:pt x="41094" y="787399"/>
                </a:lnTo>
                <a:lnTo>
                  <a:pt x="48425" y="761999"/>
                </a:lnTo>
                <a:lnTo>
                  <a:pt x="58814" y="723899"/>
                </a:lnTo>
                <a:lnTo>
                  <a:pt x="69366" y="698499"/>
                </a:lnTo>
                <a:lnTo>
                  <a:pt x="79967" y="660399"/>
                </a:lnTo>
                <a:lnTo>
                  <a:pt x="83855" y="647699"/>
                </a:lnTo>
                <a:close/>
              </a:path>
              <a:path w="774700" h="1295400">
                <a:moveTo>
                  <a:pt x="75731" y="939799"/>
                </a:moveTo>
                <a:lnTo>
                  <a:pt x="130454" y="939799"/>
                </a:lnTo>
                <a:lnTo>
                  <a:pt x="109688" y="965199"/>
                </a:lnTo>
                <a:lnTo>
                  <a:pt x="58340" y="965199"/>
                </a:lnTo>
                <a:lnTo>
                  <a:pt x="66887" y="952499"/>
                </a:lnTo>
                <a:lnTo>
                  <a:pt x="75731" y="939799"/>
                </a:lnTo>
                <a:close/>
              </a:path>
              <a:path w="774700" h="1295400">
                <a:moveTo>
                  <a:pt x="88765" y="927099"/>
                </a:moveTo>
                <a:lnTo>
                  <a:pt x="149647" y="927099"/>
                </a:lnTo>
                <a:lnTo>
                  <a:pt x="140464" y="939799"/>
                </a:lnTo>
                <a:lnTo>
                  <a:pt x="84952" y="939799"/>
                </a:lnTo>
                <a:lnTo>
                  <a:pt x="88765" y="927099"/>
                </a:lnTo>
                <a:close/>
              </a:path>
              <a:path w="774700" h="1295400">
                <a:moveTo>
                  <a:pt x="121056" y="533399"/>
                </a:moveTo>
                <a:lnTo>
                  <a:pt x="201477" y="533399"/>
                </a:lnTo>
                <a:lnTo>
                  <a:pt x="201322" y="534708"/>
                </a:lnTo>
                <a:lnTo>
                  <a:pt x="193990" y="546099"/>
                </a:lnTo>
                <a:lnTo>
                  <a:pt x="185779" y="546099"/>
                </a:lnTo>
                <a:lnTo>
                  <a:pt x="177574" y="558799"/>
                </a:lnTo>
                <a:lnTo>
                  <a:pt x="156833" y="584199"/>
                </a:lnTo>
                <a:lnTo>
                  <a:pt x="150307" y="596899"/>
                </a:lnTo>
                <a:lnTo>
                  <a:pt x="143726" y="622299"/>
                </a:lnTo>
                <a:lnTo>
                  <a:pt x="91630" y="622299"/>
                </a:lnTo>
                <a:lnTo>
                  <a:pt x="99406" y="596899"/>
                </a:lnTo>
                <a:lnTo>
                  <a:pt x="108277" y="571499"/>
                </a:lnTo>
                <a:lnTo>
                  <a:pt x="117090" y="546099"/>
                </a:lnTo>
                <a:lnTo>
                  <a:pt x="121056" y="533399"/>
                </a:lnTo>
                <a:close/>
              </a:path>
              <a:path w="774700" h="1295400">
                <a:moveTo>
                  <a:pt x="201477" y="533399"/>
                </a:moveTo>
                <a:lnTo>
                  <a:pt x="202164" y="533399"/>
                </a:lnTo>
                <a:lnTo>
                  <a:pt x="201322" y="534708"/>
                </a:lnTo>
                <a:lnTo>
                  <a:pt x="201477" y="533399"/>
                </a:lnTo>
                <a:close/>
              </a:path>
              <a:path w="774700" h="1295400">
                <a:moveTo>
                  <a:pt x="158844" y="419099"/>
                </a:moveTo>
                <a:lnTo>
                  <a:pt x="233930" y="419099"/>
                </a:lnTo>
                <a:lnTo>
                  <a:pt x="225704" y="431799"/>
                </a:lnTo>
                <a:lnTo>
                  <a:pt x="217885" y="431799"/>
                </a:lnTo>
                <a:lnTo>
                  <a:pt x="210700" y="444499"/>
                </a:lnTo>
                <a:lnTo>
                  <a:pt x="204374" y="457199"/>
                </a:lnTo>
                <a:lnTo>
                  <a:pt x="194501" y="457199"/>
                </a:lnTo>
                <a:lnTo>
                  <a:pt x="191851" y="469899"/>
                </a:lnTo>
                <a:lnTo>
                  <a:pt x="189146" y="482599"/>
                </a:lnTo>
                <a:lnTo>
                  <a:pt x="186380" y="482599"/>
                </a:lnTo>
                <a:lnTo>
                  <a:pt x="183546" y="495299"/>
                </a:lnTo>
                <a:lnTo>
                  <a:pt x="132237" y="495299"/>
                </a:lnTo>
                <a:lnTo>
                  <a:pt x="138889" y="482599"/>
                </a:lnTo>
                <a:lnTo>
                  <a:pt x="155193" y="431799"/>
                </a:lnTo>
                <a:lnTo>
                  <a:pt x="158844" y="419099"/>
                </a:lnTo>
                <a:close/>
              </a:path>
              <a:path w="774700" h="1295400">
                <a:moveTo>
                  <a:pt x="172531" y="368299"/>
                </a:moveTo>
                <a:lnTo>
                  <a:pt x="219165" y="368299"/>
                </a:lnTo>
                <a:lnTo>
                  <a:pt x="217490" y="380999"/>
                </a:lnTo>
                <a:lnTo>
                  <a:pt x="169799" y="380999"/>
                </a:lnTo>
                <a:lnTo>
                  <a:pt x="172531" y="368299"/>
                </a:lnTo>
                <a:close/>
              </a:path>
              <a:path w="774700" h="1295400">
                <a:moveTo>
                  <a:pt x="299985" y="50799"/>
                </a:moveTo>
                <a:lnTo>
                  <a:pt x="429894" y="50799"/>
                </a:lnTo>
                <a:lnTo>
                  <a:pt x="403850" y="63499"/>
                </a:lnTo>
                <a:lnTo>
                  <a:pt x="380261" y="63499"/>
                </a:lnTo>
                <a:lnTo>
                  <a:pt x="361051" y="76199"/>
                </a:lnTo>
                <a:lnTo>
                  <a:pt x="342206" y="114299"/>
                </a:lnTo>
                <a:lnTo>
                  <a:pt x="330584" y="152399"/>
                </a:lnTo>
                <a:lnTo>
                  <a:pt x="323857" y="190499"/>
                </a:lnTo>
                <a:lnTo>
                  <a:pt x="318321" y="241299"/>
                </a:lnTo>
                <a:lnTo>
                  <a:pt x="317611" y="241299"/>
                </a:lnTo>
                <a:lnTo>
                  <a:pt x="316861" y="253999"/>
                </a:lnTo>
                <a:lnTo>
                  <a:pt x="235488" y="253999"/>
                </a:lnTo>
                <a:lnTo>
                  <a:pt x="235536" y="266699"/>
                </a:lnTo>
                <a:lnTo>
                  <a:pt x="235144" y="279399"/>
                </a:lnTo>
                <a:lnTo>
                  <a:pt x="234013" y="304799"/>
                </a:lnTo>
                <a:lnTo>
                  <a:pt x="231846" y="317499"/>
                </a:lnTo>
                <a:lnTo>
                  <a:pt x="229357" y="330199"/>
                </a:lnTo>
                <a:lnTo>
                  <a:pt x="180729" y="330199"/>
                </a:lnTo>
                <a:lnTo>
                  <a:pt x="186007" y="279399"/>
                </a:lnTo>
                <a:lnTo>
                  <a:pt x="186416" y="266699"/>
                </a:lnTo>
                <a:lnTo>
                  <a:pt x="186555" y="253999"/>
                </a:lnTo>
                <a:lnTo>
                  <a:pt x="187362" y="228599"/>
                </a:lnTo>
                <a:lnTo>
                  <a:pt x="236755" y="228599"/>
                </a:lnTo>
                <a:lnTo>
                  <a:pt x="246648" y="215899"/>
                </a:lnTo>
                <a:lnTo>
                  <a:pt x="256024" y="215899"/>
                </a:lnTo>
                <a:lnTo>
                  <a:pt x="264895" y="203199"/>
                </a:lnTo>
                <a:lnTo>
                  <a:pt x="273268" y="190499"/>
                </a:lnTo>
                <a:lnTo>
                  <a:pt x="274128" y="177799"/>
                </a:lnTo>
                <a:lnTo>
                  <a:pt x="275089" y="177799"/>
                </a:lnTo>
                <a:lnTo>
                  <a:pt x="276163" y="165099"/>
                </a:lnTo>
                <a:lnTo>
                  <a:pt x="196395" y="165099"/>
                </a:lnTo>
                <a:lnTo>
                  <a:pt x="204206" y="139699"/>
                </a:lnTo>
                <a:lnTo>
                  <a:pt x="215299" y="126999"/>
                </a:lnTo>
                <a:lnTo>
                  <a:pt x="285881" y="126999"/>
                </a:lnTo>
                <a:lnTo>
                  <a:pt x="287624" y="114299"/>
                </a:lnTo>
                <a:lnTo>
                  <a:pt x="226393" y="114299"/>
                </a:lnTo>
                <a:lnTo>
                  <a:pt x="241523" y="88899"/>
                </a:lnTo>
                <a:lnTo>
                  <a:pt x="258618" y="76199"/>
                </a:lnTo>
                <a:lnTo>
                  <a:pt x="277997" y="63499"/>
                </a:lnTo>
                <a:lnTo>
                  <a:pt x="299985" y="50799"/>
                </a:lnTo>
                <a:close/>
              </a:path>
              <a:path w="774700" h="1295400">
                <a:moveTo>
                  <a:pt x="235488" y="253999"/>
                </a:moveTo>
                <a:lnTo>
                  <a:pt x="266113" y="253999"/>
                </a:lnTo>
                <a:lnTo>
                  <a:pt x="262192" y="266699"/>
                </a:lnTo>
                <a:lnTo>
                  <a:pt x="239553" y="266699"/>
                </a:lnTo>
                <a:lnTo>
                  <a:pt x="235488" y="253999"/>
                </a:lnTo>
                <a:close/>
              </a:path>
              <a:path w="774700" h="1295400">
                <a:moveTo>
                  <a:pt x="196395" y="165099"/>
                </a:moveTo>
                <a:lnTo>
                  <a:pt x="267591" y="165099"/>
                </a:lnTo>
                <a:lnTo>
                  <a:pt x="261208" y="177799"/>
                </a:lnTo>
                <a:lnTo>
                  <a:pt x="251969" y="177799"/>
                </a:lnTo>
                <a:lnTo>
                  <a:pt x="247481" y="190499"/>
                </a:lnTo>
                <a:lnTo>
                  <a:pt x="237420" y="190499"/>
                </a:lnTo>
                <a:lnTo>
                  <a:pt x="236105" y="203199"/>
                </a:lnTo>
                <a:lnTo>
                  <a:pt x="235451" y="215899"/>
                </a:lnTo>
                <a:lnTo>
                  <a:pt x="235264" y="228599"/>
                </a:lnTo>
                <a:lnTo>
                  <a:pt x="187362" y="228599"/>
                </a:lnTo>
                <a:lnTo>
                  <a:pt x="187766" y="215899"/>
                </a:lnTo>
                <a:lnTo>
                  <a:pt x="192490" y="177799"/>
                </a:lnTo>
                <a:lnTo>
                  <a:pt x="196395" y="165099"/>
                </a:lnTo>
                <a:close/>
              </a:path>
              <a:path w="774700" h="1295400">
                <a:moveTo>
                  <a:pt x="226393" y="114299"/>
                </a:moveTo>
                <a:lnTo>
                  <a:pt x="285589" y="114299"/>
                </a:lnTo>
                <a:lnTo>
                  <a:pt x="283537" y="126999"/>
                </a:lnTo>
                <a:lnTo>
                  <a:pt x="215299" y="126999"/>
                </a:lnTo>
                <a:lnTo>
                  <a:pt x="226393" y="114299"/>
                </a:lnTo>
                <a:close/>
              </a:path>
              <a:path w="774700" h="1295400">
                <a:moveTo>
                  <a:pt x="385899" y="0"/>
                </a:moveTo>
                <a:lnTo>
                  <a:pt x="626527" y="0"/>
                </a:lnTo>
                <a:lnTo>
                  <a:pt x="631180" y="12699"/>
                </a:lnTo>
                <a:lnTo>
                  <a:pt x="365343" y="12699"/>
                </a:lnTo>
                <a:lnTo>
                  <a:pt x="385899" y="0"/>
                </a:lnTo>
                <a:close/>
              </a:path>
            </a:pathLst>
          </a:custGeom>
          <a:solidFill>
            <a:srgbClr val="D5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0010" y="1236963"/>
            <a:ext cx="363220" cy="382905"/>
          </a:xfrm>
          <a:custGeom>
            <a:avLst/>
            <a:gdLst/>
            <a:ahLst/>
            <a:cxnLst/>
            <a:rect l="l" t="t" r="r" b="b"/>
            <a:pathLst>
              <a:path w="363220" h="382905">
                <a:moveTo>
                  <a:pt x="40918" y="365787"/>
                </a:moveTo>
                <a:lnTo>
                  <a:pt x="217547" y="365787"/>
                </a:lnTo>
                <a:lnTo>
                  <a:pt x="198157" y="368105"/>
                </a:lnTo>
                <a:lnTo>
                  <a:pt x="176306" y="370239"/>
                </a:lnTo>
                <a:lnTo>
                  <a:pt x="86953" y="377393"/>
                </a:lnTo>
                <a:lnTo>
                  <a:pt x="71672" y="378879"/>
                </a:lnTo>
                <a:lnTo>
                  <a:pt x="66924" y="381030"/>
                </a:lnTo>
                <a:lnTo>
                  <a:pt x="62213" y="382180"/>
                </a:lnTo>
                <a:lnTo>
                  <a:pt x="57622" y="382328"/>
                </a:lnTo>
                <a:lnTo>
                  <a:pt x="52987" y="382328"/>
                </a:lnTo>
                <a:lnTo>
                  <a:pt x="48724" y="380487"/>
                </a:lnTo>
                <a:lnTo>
                  <a:pt x="43109" y="374647"/>
                </a:lnTo>
                <a:lnTo>
                  <a:pt x="41699" y="371103"/>
                </a:lnTo>
                <a:lnTo>
                  <a:pt x="41775" y="367425"/>
                </a:lnTo>
                <a:lnTo>
                  <a:pt x="40918" y="365787"/>
                </a:lnTo>
                <a:close/>
              </a:path>
              <a:path w="363220" h="382905">
                <a:moveTo>
                  <a:pt x="289176" y="0"/>
                </a:moveTo>
                <a:lnTo>
                  <a:pt x="298132" y="0"/>
                </a:lnTo>
                <a:lnTo>
                  <a:pt x="304170" y="3256"/>
                </a:lnTo>
                <a:lnTo>
                  <a:pt x="311320" y="13973"/>
                </a:lnTo>
                <a:lnTo>
                  <a:pt x="312536" y="19883"/>
                </a:lnTo>
                <a:lnTo>
                  <a:pt x="312610" y="20239"/>
                </a:lnTo>
                <a:lnTo>
                  <a:pt x="311770" y="26150"/>
                </a:lnTo>
                <a:lnTo>
                  <a:pt x="314060" y="28643"/>
                </a:lnTo>
                <a:lnTo>
                  <a:pt x="330161" y="90680"/>
                </a:lnTo>
                <a:lnTo>
                  <a:pt x="338761" y="146992"/>
                </a:lnTo>
                <a:lnTo>
                  <a:pt x="339093" y="150014"/>
                </a:lnTo>
                <a:lnTo>
                  <a:pt x="341127" y="166172"/>
                </a:lnTo>
                <a:lnTo>
                  <a:pt x="341231" y="166998"/>
                </a:lnTo>
                <a:lnTo>
                  <a:pt x="341748" y="172128"/>
                </a:lnTo>
                <a:lnTo>
                  <a:pt x="345057" y="183182"/>
                </a:lnTo>
                <a:lnTo>
                  <a:pt x="348497" y="194411"/>
                </a:lnTo>
                <a:lnTo>
                  <a:pt x="351863" y="205236"/>
                </a:lnTo>
                <a:lnTo>
                  <a:pt x="360824" y="233853"/>
                </a:lnTo>
                <a:lnTo>
                  <a:pt x="362975" y="240870"/>
                </a:lnTo>
                <a:lnTo>
                  <a:pt x="362969" y="241431"/>
                </a:lnTo>
                <a:lnTo>
                  <a:pt x="361860" y="247699"/>
                </a:lnTo>
                <a:lnTo>
                  <a:pt x="361775" y="248182"/>
                </a:lnTo>
                <a:lnTo>
                  <a:pt x="361722" y="248479"/>
                </a:lnTo>
                <a:lnTo>
                  <a:pt x="357523" y="254345"/>
                </a:lnTo>
                <a:lnTo>
                  <a:pt x="358672" y="257049"/>
                </a:lnTo>
                <a:lnTo>
                  <a:pt x="337415" y="303204"/>
                </a:lnTo>
                <a:lnTo>
                  <a:pt x="302615" y="334365"/>
                </a:lnTo>
                <a:lnTo>
                  <a:pt x="269639" y="357880"/>
                </a:lnTo>
                <a:lnTo>
                  <a:pt x="235486" y="368956"/>
                </a:lnTo>
                <a:lnTo>
                  <a:pt x="230105" y="368956"/>
                </a:lnTo>
                <a:lnTo>
                  <a:pt x="225056" y="367896"/>
                </a:lnTo>
                <a:lnTo>
                  <a:pt x="220485" y="365787"/>
                </a:lnTo>
                <a:lnTo>
                  <a:pt x="40918" y="365787"/>
                </a:lnTo>
                <a:lnTo>
                  <a:pt x="40181" y="364379"/>
                </a:lnTo>
                <a:lnTo>
                  <a:pt x="39399" y="361123"/>
                </a:lnTo>
                <a:lnTo>
                  <a:pt x="39489" y="357880"/>
                </a:lnTo>
                <a:lnTo>
                  <a:pt x="38901" y="337343"/>
                </a:lnTo>
                <a:lnTo>
                  <a:pt x="38816" y="334365"/>
                </a:lnTo>
                <a:lnTo>
                  <a:pt x="38731" y="331401"/>
                </a:lnTo>
                <a:lnTo>
                  <a:pt x="228794" y="331401"/>
                </a:lnTo>
                <a:lnTo>
                  <a:pt x="231890" y="329506"/>
                </a:lnTo>
                <a:lnTo>
                  <a:pt x="232752" y="329045"/>
                </a:lnTo>
                <a:lnTo>
                  <a:pt x="242341" y="324133"/>
                </a:lnTo>
                <a:lnTo>
                  <a:pt x="244030" y="323199"/>
                </a:lnTo>
                <a:lnTo>
                  <a:pt x="279402" y="300731"/>
                </a:lnTo>
                <a:lnTo>
                  <a:pt x="312345" y="273605"/>
                </a:lnTo>
                <a:lnTo>
                  <a:pt x="81588" y="273605"/>
                </a:lnTo>
                <a:lnTo>
                  <a:pt x="82565" y="271005"/>
                </a:lnTo>
                <a:lnTo>
                  <a:pt x="86730" y="260162"/>
                </a:lnTo>
                <a:lnTo>
                  <a:pt x="88691" y="254610"/>
                </a:lnTo>
                <a:lnTo>
                  <a:pt x="31489" y="254610"/>
                </a:lnTo>
                <a:lnTo>
                  <a:pt x="30989" y="250814"/>
                </a:lnTo>
                <a:lnTo>
                  <a:pt x="168829" y="250814"/>
                </a:lnTo>
                <a:lnTo>
                  <a:pt x="185635" y="249946"/>
                </a:lnTo>
                <a:lnTo>
                  <a:pt x="282266" y="231970"/>
                </a:lnTo>
                <a:lnTo>
                  <a:pt x="303190" y="227152"/>
                </a:lnTo>
                <a:lnTo>
                  <a:pt x="302261" y="224645"/>
                </a:lnTo>
                <a:lnTo>
                  <a:pt x="301847" y="221860"/>
                </a:lnTo>
                <a:lnTo>
                  <a:pt x="302409" y="214961"/>
                </a:lnTo>
                <a:lnTo>
                  <a:pt x="302606" y="210568"/>
                </a:lnTo>
                <a:lnTo>
                  <a:pt x="302687" y="205236"/>
                </a:lnTo>
                <a:lnTo>
                  <a:pt x="292563" y="170574"/>
                </a:lnTo>
                <a:lnTo>
                  <a:pt x="283307" y="133763"/>
                </a:lnTo>
                <a:lnTo>
                  <a:pt x="276094" y="95169"/>
                </a:lnTo>
                <a:lnTo>
                  <a:pt x="272099" y="55208"/>
                </a:lnTo>
                <a:lnTo>
                  <a:pt x="57583" y="55208"/>
                </a:lnTo>
                <a:lnTo>
                  <a:pt x="62519" y="51714"/>
                </a:lnTo>
                <a:lnTo>
                  <a:pt x="78172" y="41499"/>
                </a:lnTo>
                <a:lnTo>
                  <a:pt x="82125" y="39051"/>
                </a:lnTo>
                <a:lnTo>
                  <a:pt x="84642" y="38305"/>
                </a:lnTo>
                <a:lnTo>
                  <a:pt x="95281" y="38305"/>
                </a:lnTo>
                <a:lnTo>
                  <a:pt x="98811" y="35498"/>
                </a:lnTo>
                <a:lnTo>
                  <a:pt x="103204" y="33589"/>
                </a:lnTo>
                <a:lnTo>
                  <a:pt x="121685" y="30414"/>
                </a:lnTo>
                <a:lnTo>
                  <a:pt x="193811" y="19883"/>
                </a:lnTo>
                <a:lnTo>
                  <a:pt x="204475" y="18191"/>
                </a:lnTo>
                <a:lnTo>
                  <a:pt x="213988" y="16431"/>
                </a:lnTo>
                <a:lnTo>
                  <a:pt x="223516" y="14366"/>
                </a:lnTo>
                <a:lnTo>
                  <a:pt x="233001" y="12110"/>
                </a:lnTo>
                <a:lnTo>
                  <a:pt x="253619" y="6986"/>
                </a:lnTo>
                <a:lnTo>
                  <a:pt x="265011" y="4330"/>
                </a:lnTo>
                <a:lnTo>
                  <a:pt x="276532" y="1985"/>
                </a:lnTo>
                <a:lnTo>
                  <a:pt x="288152" y="130"/>
                </a:lnTo>
                <a:lnTo>
                  <a:pt x="289176" y="0"/>
                </a:lnTo>
                <a:close/>
              </a:path>
              <a:path w="363220" h="382905">
                <a:moveTo>
                  <a:pt x="179730" y="328881"/>
                </a:moveTo>
                <a:lnTo>
                  <a:pt x="193553" y="329045"/>
                </a:lnTo>
                <a:lnTo>
                  <a:pt x="193072" y="329045"/>
                </a:lnTo>
                <a:lnTo>
                  <a:pt x="205352" y="329506"/>
                </a:lnTo>
                <a:lnTo>
                  <a:pt x="217309" y="330293"/>
                </a:lnTo>
                <a:lnTo>
                  <a:pt x="228794" y="331401"/>
                </a:lnTo>
                <a:lnTo>
                  <a:pt x="38731" y="331401"/>
                </a:lnTo>
                <a:lnTo>
                  <a:pt x="38722" y="331086"/>
                </a:lnTo>
                <a:lnTo>
                  <a:pt x="121373" y="331086"/>
                </a:lnTo>
                <a:lnTo>
                  <a:pt x="134727" y="330293"/>
                </a:lnTo>
                <a:lnTo>
                  <a:pt x="134346" y="330293"/>
                </a:lnTo>
                <a:lnTo>
                  <a:pt x="150816" y="329506"/>
                </a:lnTo>
                <a:lnTo>
                  <a:pt x="165334" y="329045"/>
                </a:lnTo>
                <a:lnTo>
                  <a:pt x="179730" y="328881"/>
                </a:lnTo>
                <a:close/>
              </a:path>
              <a:path w="363220" h="382905">
                <a:moveTo>
                  <a:pt x="37111" y="297281"/>
                </a:moveTo>
                <a:lnTo>
                  <a:pt x="146141" y="297281"/>
                </a:lnTo>
                <a:lnTo>
                  <a:pt x="140669" y="306005"/>
                </a:lnTo>
                <a:lnTo>
                  <a:pt x="134736" y="314521"/>
                </a:lnTo>
                <a:lnTo>
                  <a:pt x="128314" y="322868"/>
                </a:lnTo>
                <a:lnTo>
                  <a:pt x="121373" y="331086"/>
                </a:lnTo>
                <a:lnTo>
                  <a:pt x="38722" y="331086"/>
                </a:lnTo>
                <a:lnTo>
                  <a:pt x="38019" y="306499"/>
                </a:lnTo>
                <a:lnTo>
                  <a:pt x="37934" y="303533"/>
                </a:lnTo>
                <a:lnTo>
                  <a:pt x="37111" y="297281"/>
                </a:lnTo>
                <a:close/>
              </a:path>
              <a:path w="363220" h="382905">
                <a:moveTo>
                  <a:pt x="81588" y="273605"/>
                </a:moveTo>
                <a:lnTo>
                  <a:pt x="312345" y="273605"/>
                </a:lnTo>
                <a:lnTo>
                  <a:pt x="294038" y="277944"/>
                </a:lnTo>
                <a:lnTo>
                  <a:pt x="275580" y="281686"/>
                </a:lnTo>
                <a:lnTo>
                  <a:pt x="257098" y="285015"/>
                </a:lnTo>
                <a:lnTo>
                  <a:pt x="228070" y="289910"/>
                </a:lnTo>
                <a:lnTo>
                  <a:pt x="204749" y="294458"/>
                </a:lnTo>
                <a:lnTo>
                  <a:pt x="192016" y="296613"/>
                </a:lnTo>
                <a:lnTo>
                  <a:pt x="177451" y="298386"/>
                </a:lnTo>
                <a:lnTo>
                  <a:pt x="176167" y="298386"/>
                </a:lnTo>
                <a:lnTo>
                  <a:pt x="164656" y="298939"/>
                </a:lnTo>
                <a:lnTo>
                  <a:pt x="157810" y="298939"/>
                </a:lnTo>
                <a:lnTo>
                  <a:pt x="151684" y="298386"/>
                </a:lnTo>
                <a:lnTo>
                  <a:pt x="146141" y="297281"/>
                </a:lnTo>
                <a:lnTo>
                  <a:pt x="37111" y="297281"/>
                </a:lnTo>
                <a:lnTo>
                  <a:pt x="34202" y="275205"/>
                </a:lnTo>
                <a:lnTo>
                  <a:pt x="80988" y="275205"/>
                </a:lnTo>
                <a:lnTo>
                  <a:pt x="81588" y="273605"/>
                </a:lnTo>
                <a:close/>
              </a:path>
              <a:path w="363220" h="382905">
                <a:moveTo>
                  <a:pt x="31489" y="254610"/>
                </a:moveTo>
                <a:lnTo>
                  <a:pt x="88691" y="254610"/>
                </a:lnTo>
                <a:lnTo>
                  <a:pt x="86899" y="257839"/>
                </a:lnTo>
                <a:lnTo>
                  <a:pt x="85071" y="261060"/>
                </a:lnTo>
                <a:lnTo>
                  <a:pt x="82336" y="265785"/>
                </a:lnTo>
                <a:lnTo>
                  <a:pt x="81298" y="267142"/>
                </a:lnTo>
                <a:lnTo>
                  <a:pt x="80126" y="268314"/>
                </a:lnTo>
                <a:lnTo>
                  <a:pt x="80988" y="275205"/>
                </a:lnTo>
                <a:lnTo>
                  <a:pt x="34202" y="275205"/>
                </a:lnTo>
                <a:lnTo>
                  <a:pt x="31489" y="254610"/>
                </a:lnTo>
                <a:close/>
              </a:path>
              <a:path w="363220" h="382905">
                <a:moveTo>
                  <a:pt x="147983" y="240870"/>
                </a:moveTo>
                <a:lnTo>
                  <a:pt x="154684" y="240870"/>
                </a:lnTo>
                <a:lnTo>
                  <a:pt x="159432" y="243169"/>
                </a:lnTo>
                <a:lnTo>
                  <a:pt x="162985" y="248182"/>
                </a:lnTo>
                <a:lnTo>
                  <a:pt x="163609" y="249422"/>
                </a:lnTo>
                <a:lnTo>
                  <a:pt x="164034" y="250814"/>
                </a:lnTo>
                <a:lnTo>
                  <a:pt x="30989" y="250814"/>
                </a:lnTo>
                <a:lnTo>
                  <a:pt x="30901" y="250146"/>
                </a:lnTo>
                <a:lnTo>
                  <a:pt x="29132" y="241431"/>
                </a:lnTo>
                <a:lnTo>
                  <a:pt x="145139" y="241431"/>
                </a:lnTo>
                <a:lnTo>
                  <a:pt x="146518" y="241063"/>
                </a:lnTo>
                <a:lnTo>
                  <a:pt x="147983" y="240870"/>
                </a:lnTo>
                <a:close/>
              </a:path>
              <a:path w="363220" h="382905">
                <a:moveTo>
                  <a:pt x="57583" y="55208"/>
                </a:moveTo>
                <a:lnTo>
                  <a:pt x="272099" y="55208"/>
                </a:lnTo>
                <a:lnTo>
                  <a:pt x="258881" y="58733"/>
                </a:lnTo>
                <a:lnTo>
                  <a:pt x="245456" y="61461"/>
                </a:lnTo>
                <a:lnTo>
                  <a:pt x="232127" y="63623"/>
                </a:lnTo>
                <a:lnTo>
                  <a:pt x="134238" y="77172"/>
                </a:lnTo>
                <a:lnTo>
                  <a:pt x="134256" y="127570"/>
                </a:lnTo>
                <a:lnTo>
                  <a:pt x="134368" y="133763"/>
                </a:lnTo>
                <a:lnTo>
                  <a:pt x="134393" y="135140"/>
                </a:lnTo>
                <a:lnTo>
                  <a:pt x="134500" y="140996"/>
                </a:lnTo>
                <a:lnTo>
                  <a:pt x="135424" y="162273"/>
                </a:lnTo>
                <a:lnTo>
                  <a:pt x="135527" y="163836"/>
                </a:lnTo>
                <a:lnTo>
                  <a:pt x="135645" y="166998"/>
                </a:lnTo>
                <a:lnTo>
                  <a:pt x="136372" y="183182"/>
                </a:lnTo>
                <a:lnTo>
                  <a:pt x="136399" y="183777"/>
                </a:lnTo>
                <a:lnTo>
                  <a:pt x="137855" y="203278"/>
                </a:lnTo>
                <a:lnTo>
                  <a:pt x="137885" y="203668"/>
                </a:lnTo>
                <a:lnTo>
                  <a:pt x="140646" y="224350"/>
                </a:lnTo>
                <a:lnTo>
                  <a:pt x="144992" y="240870"/>
                </a:lnTo>
                <a:lnTo>
                  <a:pt x="145042" y="241063"/>
                </a:lnTo>
                <a:lnTo>
                  <a:pt x="145139" y="241431"/>
                </a:lnTo>
                <a:lnTo>
                  <a:pt x="29132" y="241431"/>
                </a:lnTo>
                <a:lnTo>
                  <a:pt x="22336" y="207945"/>
                </a:lnTo>
                <a:lnTo>
                  <a:pt x="69660" y="207945"/>
                </a:lnTo>
                <a:lnTo>
                  <a:pt x="71776" y="203278"/>
                </a:lnTo>
                <a:lnTo>
                  <a:pt x="73720" y="198737"/>
                </a:lnTo>
                <a:lnTo>
                  <a:pt x="75364" y="194676"/>
                </a:lnTo>
                <a:lnTo>
                  <a:pt x="75471" y="194411"/>
                </a:lnTo>
                <a:lnTo>
                  <a:pt x="68326" y="194411"/>
                </a:lnTo>
                <a:lnTo>
                  <a:pt x="66673" y="193917"/>
                </a:lnTo>
                <a:lnTo>
                  <a:pt x="19382" y="193917"/>
                </a:lnTo>
                <a:lnTo>
                  <a:pt x="10617" y="157215"/>
                </a:lnTo>
                <a:lnTo>
                  <a:pt x="58255" y="157215"/>
                </a:lnTo>
                <a:lnTo>
                  <a:pt x="59739" y="150213"/>
                </a:lnTo>
                <a:lnTo>
                  <a:pt x="61363" y="142954"/>
                </a:lnTo>
                <a:lnTo>
                  <a:pt x="63224" y="135140"/>
                </a:lnTo>
                <a:lnTo>
                  <a:pt x="65105" y="127799"/>
                </a:lnTo>
                <a:lnTo>
                  <a:pt x="65164" y="127570"/>
                </a:lnTo>
                <a:lnTo>
                  <a:pt x="57096" y="127570"/>
                </a:lnTo>
                <a:lnTo>
                  <a:pt x="53310" y="126191"/>
                </a:lnTo>
                <a:lnTo>
                  <a:pt x="50139" y="123406"/>
                </a:lnTo>
                <a:lnTo>
                  <a:pt x="2450" y="123406"/>
                </a:lnTo>
                <a:lnTo>
                  <a:pt x="770" y="116506"/>
                </a:lnTo>
                <a:lnTo>
                  <a:pt x="0" y="109102"/>
                </a:lnTo>
                <a:lnTo>
                  <a:pt x="1303" y="102252"/>
                </a:lnTo>
                <a:lnTo>
                  <a:pt x="4627" y="96113"/>
                </a:lnTo>
                <a:lnTo>
                  <a:pt x="9915" y="90841"/>
                </a:lnTo>
                <a:lnTo>
                  <a:pt x="32435" y="73578"/>
                </a:lnTo>
                <a:lnTo>
                  <a:pt x="47293" y="62491"/>
                </a:lnTo>
                <a:lnTo>
                  <a:pt x="57583" y="55208"/>
                </a:lnTo>
                <a:close/>
              </a:path>
              <a:path w="363220" h="382905">
                <a:moveTo>
                  <a:pt x="19382" y="193917"/>
                </a:moveTo>
                <a:lnTo>
                  <a:pt x="66673" y="193917"/>
                </a:lnTo>
                <a:lnTo>
                  <a:pt x="67697" y="198598"/>
                </a:lnTo>
                <a:lnTo>
                  <a:pt x="69660" y="207945"/>
                </a:lnTo>
                <a:lnTo>
                  <a:pt x="22336" y="207945"/>
                </a:lnTo>
                <a:lnTo>
                  <a:pt x="20093" y="196894"/>
                </a:lnTo>
                <a:lnTo>
                  <a:pt x="19563" y="194676"/>
                </a:lnTo>
                <a:lnTo>
                  <a:pt x="19500" y="194411"/>
                </a:lnTo>
                <a:lnTo>
                  <a:pt x="19382" y="193917"/>
                </a:lnTo>
                <a:close/>
              </a:path>
              <a:path w="363220" h="382905">
                <a:moveTo>
                  <a:pt x="68326" y="194411"/>
                </a:moveTo>
                <a:lnTo>
                  <a:pt x="75013" y="194411"/>
                </a:lnTo>
                <a:lnTo>
                  <a:pt x="73732" y="194676"/>
                </a:lnTo>
                <a:lnTo>
                  <a:pt x="70078" y="194676"/>
                </a:lnTo>
                <a:lnTo>
                  <a:pt x="68326" y="194411"/>
                </a:lnTo>
                <a:close/>
              </a:path>
              <a:path w="363220" h="382905">
                <a:moveTo>
                  <a:pt x="2450" y="123406"/>
                </a:moveTo>
                <a:lnTo>
                  <a:pt x="50139" y="123406"/>
                </a:lnTo>
                <a:lnTo>
                  <a:pt x="58255" y="157215"/>
                </a:lnTo>
                <a:lnTo>
                  <a:pt x="10617" y="157215"/>
                </a:lnTo>
                <a:lnTo>
                  <a:pt x="7211" y="142954"/>
                </a:lnTo>
                <a:lnTo>
                  <a:pt x="2450" y="123406"/>
                </a:lnTo>
                <a:close/>
              </a:path>
              <a:path w="363220" h="382905">
                <a:moveTo>
                  <a:pt x="57096" y="127570"/>
                </a:moveTo>
                <a:lnTo>
                  <a:pt x="65164" y="127570"/>
                </a:lnTo>
                <a:lnTo>
                  <a:pt x="63691" y="127799"/>
                </a:lnTo>
                <a:lnTo>
                  <a:pt x="57725" y="127799"/>
                </a:lnTo>
                <a:lnTo>
                  <a:pt x="57096" y="127570"/>
                </a:lnTo>
                <a:close/>
              </a:path>
              <a:path w="363220" h="382905">
                <a:moveTo>
                  <a:pt x="86311" y="37811"/>
                </a:moveTo>
                <a:lnTo>
                  <a:pt x="92213" y="37811"/>
                </a:lnTo>
                <a:lnTo>
                  <a:pt x="93754" y="37982"/>
                </a:lnTo>
                <a:lnTo>
                  <a:pt x="95281" y="38305"/>
                </a:lnTo>
                <a:lnTo>
                  <a:pt x="84642" y="38305"/>
                </a:lnTo>
                <a:lnTo>
                  <a:pt x="86311" y="37811"/>
                </a:lnTo>
                <a:close/>
              </a:path>
            </a:pathLst>
          </a:custGeom>
          <a:solidFill>
            <a:srgbClr val="D5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4980" y="2521176"/>
            <a:ext cx="87326" cy="8975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4201426" y="7286239"/>
            <a:ext cx="774700" cy="1295400"/>
          </a:xfrm>
          <a:custGeom>
            <a:avLst/>
            <a:gdLst/>
            <a:ahLst/>
            <a:cxnLst/>
            <a:rect l="l" t="t" r="r" b="b"/>
            <a:pathLst>
              <a:path w="774700" h="1295400">
                <a:moveTo>
                  <a:pt x="414279" y="50799"/>
                </a:moveTo>
                <a:lnTo>
                  <a:pt x="201350" y="50799"/>
                </a:lnTo>
                <a:lnTo>
                  <a:pt x="228864" y="38099"/>
                </a:lnTo>
                <a:lnTo>
                  <a:pt x="271741" y="25399"/>
                </a:lnTo>
                <a:lnTo>
                  <a:pt x="311913" y="12699"/>
                </a:lnTo>
                <a:lnTo>
                  <a:pt x="350039" y="12699"/>
                </a:lnTo>
                <a:lnTo>
                  <a:pt x="386776" y="0"/>
                </a:lnTo>
                <a:lnTo>
                  <a:pt x="467906" y="0"/>
                </a:lnTo>
                <a:lnTo>
                  <a:pt x="504813" y="12699"/>
                </a:lnTo>
                <a:lnTo>
                  <a:pt x="547008" y="25399"/>
                </a:lnTo>
                <a:lnTo>
                  <a:pt x="591784" y="38099"/>
                </a:lnTo>
                <a:lnTo>
                  <a:pt x="428298" y="38099"/>
                </a:lnTo>
                <a:lnTo>
                  <a:pt x="414279" y="50799"/>
                </a:lnTo>
                <a:close/>
              </a:path>
              <a:path w="774700" h="1295400">
                <a:moveTo>
                  <a:pt x="663591" y="279399"/>
                </a:moveTo>
                <a:lnTo>
                  <a:pt x="617346" y="279399"/>
                </a:lnTo>
                <a:lnTo>
                  <a:pt x="636441" y="253999"/>
                </a:lnTo>
                <a:lnTo>
                  <a:pt x="650521" y="241299"/>
                </a:lnTo>
                <a:lnTo>
                  <a:pt x="666040" y="241299"/>
                </a:lnTo>
                <a:lnTo>
                  <a:pt x="683165" y="228599"/>
                </a:lnTo>
                <a:lnTo>
                  <a:pt x="702061" y="215899"/>
                </a:lnTo>
                <a:lnTo>
                  <a:pt x="711961" y="215899"/>
                </a:lnTo>
                <a:lnTo>
                  <a:pt x="707037" y="203199"/>
                </a:lnTo>
                <a:lnTo>
                  <a:pt x="701331" y="190499"/>
                </a:lnTo>
                <a:lnTo>
                  <a:pt x="694833" y="177799"/>
                </a:lnTo>
                <a:lnTo>
                  <a:pt x="687534" y="165099"/>
                </a:lnTo>
                <a:lnTo>
                  <a:pt x="680069" y="165099"/>
                </a:lnTo>
                <a:lnTo>
                  <a:pt x="675937" y="152399"/>
                </a:lnTo>
                <a:lnTo>
                  <a:pt x="533544" y="152399"/>
                </a:lnTo>
                <a:lnTo>
                  <a:pt x="538871" y="139699"/>
                </a:lnTo>
                <a:lnTo>
                  <a:pt x="572579" y="139699"/>
                </a:lnTo>
                <a:lnTo>
                  <a:pt x="584279" y="126999"/>
                </a:lnTo>
                <a:lnTo>
                  <a:pt x="614108" y="126999"/>
                </a:lnTo>
                <a:lnTo>
                  <a:pt x="621166" y="114299"/>
                </a:lnTo>
                <a:lnTo>
                  <a:pt x="630440" y="114299"/>
                </a:lnTo>
                <a:lnTo>
                  <a:pt x="625229" y="101599"/>
                </a:lnTo>
                <a:lnTo>
                  <a:pt x="550330" y="101599"/>
                </a:lnTo>
                <a:lnTo>
                  <a:pt x="560020" y="88899"/>
                </a:lnTo>
                <a:lnTo>
                  <a:pt x="589983" y="88899"/>
                </a:lnTo>
                <a:lnTo>
                  <a:pt x="582716" y="76199"/>
                </a:lnTo>
                <a:lnTo>
                  <a:pt x="379212" y="76199"/>
                </a:lnTo>
                <a:lnTo>
                  <a:pt x="382882" y="63499"/>
                </a:lnTo>
                <a:lnTo>
                  <a:pt x="518905" y="63499"/>
                </a:lnTo>
                <a:lnTo>
                  <a:pt x="515501" y="50799"/>
                </a:lnTo>
                <a:lnTo>
                  <a:pt x="447379" y="50799"/>
                </a:lnTo>
                <a:lnTo>
                  <a:pt x="456645" y="38099"/>
                </a:lnTo>
                <a:lnTo>
                  <a:pt x="591784" y="38099"/>
                </a:lnTo>
                <a:lnTo>
                  <a:pt x="636436" y="63499"/>
                </a:lnTo>
                <a:lnTo>
                  <a:pt x="678255" y="88899"/>
                </a:lnTo>
                <a:lnTo>
                  <a:pt x="714534" y="126999"/>
                </a:lnTo>
                <a:lnTo>
                  <a:pt x="733529" y="165099"/>
                </a:lnTo>
                <a:lnTo>
                  <a:pt x="748408" y="190499"/>
                </a:lnTo>
                <a:lnTo>
                  <a:pt x="759124" y="228599"/>
                </a:lnTo>
                <a:lnTo>
                  <a:pt x="763463" y="253999"/>
                </a:lnTo>
                <a:lnTo>
                  <a:pt x="695022" y="253999"/>
                </a:lnTo>
                <a:lnTo>
                  <a:pt x="678756" y="266699"/>
                </a:lnTo>
                <a:lnTo>
                  <a:pt x="663591" y="279399"/>
                </a:lnTo>
                <a:close/>
              </a:path>
              <a:path w="774700" h="1295400">
                <a:moveTo>
                  <a:pt x="545689" y="88899"/>
                </a:moveTo>
                <a:lnTo>
                  <a:pt x="116975" y="88899"/>
                </a:lnTo>
                <a:lnTo>
                  <a:pt x="144350" y="63499"/>
                </a:lnTo>
                <a:lnTo>
                  <a:pt x="172827" y="50799"/>
                </a:lnTo>
                <a:lnTo>
                  <a:pt x="310635" y="50799"/>
                </a:lnTo>
                <a:lnTo>
                  <a:pt x="297543" y="63499"/>
                </a:lnTo>
                <a:lnTo>
                  <a:pt x="373716" y="63499"/>
                </a:lnTo>
                <a:lnTo>
                  <a:pt x="363635" y="76199"/>
                </a:lnTo>
                <a:lnTo>
                  <a:pt x="554718" y="76199"/>
                </a:lnTo>
                <a:lnTo>
                  <a:pt x="545689" y="88899"/>
                </a:lnTo>
                <a:close/>
              </a:path>
              <a:path w="774700" h="1295400">
                <a:moveTo>
                  <a:pt x="384696" y="63499"/>
                </a:moveTo>
                <a:lnTo>
                  <a:pt x="325630" y="63499"/>
                </a:lnTo>
                <a:lnTo>
                  <a:pt x="331123" y="50799"/>
                </a:lnTo>
                <a:lnTo>
                  <a:pt x="396738" y="50799"/>
                </a:lnTo>
                <a:lnTo>
                  <a:pt x="384696" y="63499"/>
                </a:lnTo>
                <a:close/>
              </a:path>
              <a:path w="774700" h="1295400">
                <a:moveTo>
                  <a:pt x="503440" y="63499"/>
                </a:moveTo>
                <a:lnTo>
                  <a:pt x="415611" y="63499"/>
                </a:lnTo>
                <a:lnTo>
                  <a:pt x="430146" y="50799"/>
                </a:lnTo>
                <a:lnTo>
                  <a:pt x="508192" y="50799"/>
                </a:lnTo>
                <a:lnTo>
                  <a:pt x="503440" y="63499"/>
                </a:lnTo>
                <a:close/>
              </a:path>
              <a:path w="774700" h="1295400">
                <a:moveTo>
                  <a:pt x="525833" y="101599"/>
                </a:moveTo>
                <a:lnTo>
                  <a:pt x="88673" y="101599"/>
                </a:lnTo>
                <a:lnTo>
                  <a:pt x="97729" y="88899"/>
                </a:lnTo>
                <a:lnTo>
                  <a:pt x="535964" y="88899"/>
                </a:lnTo>
                <a:lnTo>
                  <a:pt x="525833" y="101599"/>
                </a:lnTo>
                <a:close/>
              </a:path>
              <a:path w="774700" h="1295400">
                <a:moveTo>
                  <a:pt x="428758" y="1282699"/>
                </a:moveTo>
                <a:lnTo>
                  <a:pt x="140610" y="1282699"/>
                </a:lnTo>
                <a:lnTo>
                  <a:pt x="137080" y="1269999"/>
                </a:lnTo>
                <a:lnTo>
                  <a:pt x="135332" y="1269999"/>
                </a:lnTo>
                <a:lnTo>
                  <a:pt x="135416" y="1219199"/>
                </a:lnTo>
                <a:lnTo>
                  <a:pt x="133146" y="1168399"/>
                </a:lnTo>
                <a:lnTo>
                  <a:pt x="128870" y="1117599"/>
                </a:lnTo>
                <a:lnTo>
                  <a:pt x="122934" y="1066799"/>
                </a:lnTo>
                <a:lnTo>
                  <a:pt x="115687" y="1015999"/>
                </a:lnTo>
                <a:lnTo>
                  <a:pt x="107475" y="965199"/>
                </a:lnTo>
                <a:lnTo>
                  <a:pt x="98647" y="914399"/>
                </a:lnTo>
                <a:lnTo>
                  <a:pt x="89548" y="863599"/>
                </a:lnTo>
                <a:lnTo>
                  <a:pt x="83919" y="825499"/>
                </a:lnTo>
                <a:lnTo>
                  <a:pt x="81134" y="812799"/>
                </a:lnTo>
                <a:lnTo>
                  <a:pt x="78382" y="800099"/>
                </a:lnTo>
                <a:lnTo>
                  <a:pt x="74751" y="774699"/>
                </a:lnTo>
                <a:lnTo>
                  <a:pt x="71328" y="761999"/>
                </a:lnTo>
                <a:lnTo>
                  <a:pt x="68063" y="736599"/>
                </a:lnTo>
                <a:lnTo>
                  <a:pt x="60421" y="685799"/>
                </a:lnTo>
                <a:lnTo>
                  <a:pt x="55689" y="660399"/>
                </a:lnTo>
                <a:lnTo>
                  <a:pt x="50535" y="622299"/>
                </a:lnTo>
                <a:lnTo>
                  <a:pt x="44788" y="596899"/>
                </a:lnTo>
                <a:lnTo>
                  <a:pt x="42589" y="584199"/>
                </a:lnTo>
                <a:lnTo>
                  <a:pt x="28821" y="520699"/>
                </a:lnTo>
                <a:lnTo>
                  <a:pt x="21962" y="482599"/>
                </a:lnTo>
                <a:lnTo>
                  <a:pt x="15601" y="457199"/>
                </a:lnTo>
                <a:lnTo>
                  <a:pt x="10044" y="419099"/>
                </a:lnTo>
                <a:lnTo>
                  <a:pt x="3629" y="368299"/>
                </a:lnTo>
                <a:lnTo>
                  <a:pt x="0" y="317499"/>
                </a:lnTo>
                <a:lnTo>
                  <a:pt x="767" y="266699"/>
                </a:lnTo>
                <a:lnTo>
                  <a:pt x="7544" y="215899"/>
                </a:lnTo>
                <a:lnTo>
                  <a:pt x="21940" y="177799"/>
                </a:lnTo>
                <a:lnTo>
                  <a:pt x="45568" y="139699"/>
                </a:lnTo>
                <a:lnTo>
                  <a:pt x="80039" y="101599"/>
                </a:lnTo>
                <a:lnTo>
                  <a:pt x="492161" y="101599"/>
                </a:lnTo>
                <a:lnTo>
                  <a:pt x="486268" y="114299"/>
                </a:lnTo>
                <a:lnTo>
                  <a:pt x="175233" y="114299"/>
                </a:lnTo>
                <a:lnTo>
                  <a:pt x="133759" y="126999"/>
                </a:lnTo>
                <a:lnTo>
                  <a:pt x="101109" y="152399"/>
                </a:lnTo>
                <a:lnTo>
                  <a:pt x="61488" y="215899"/>
                </a:lnTo>
                <a:lnTo>
                  <a:pt x="51381" y="266699"/>
                </a:lnTo>
                <a:lnTo>
                  <a:pt x="48566" y="304799"/>
                </a:lnTo>
                <a:lnTo>
                  <a:pt x="50787" y="355599"/>
                </a:lnTo>
                <a:lnTo>
                  <a:pt x="55784" y="406399"/>
                </a:lnTo>
                <a:lnTo>
                  <a:pt x="61093" y="431799"/>
                </a:lnTo>
                <a:lnTo>
                  <a:pt x="67290" y="469899"/>
                </a:lnTo>
                <a:lnTo>
                  <a:pt x="74040" y="507999"/>
                </a:lnTo>
                <a:lnTo>
                  <a:pt x="86569" y="558799"/>
                </a:lnTo>
                <a:lnTo>
                  <a:pt x="89309" y="571499"/>
                </a:lnTo>
                <a:lnTo>
                  <a:pt x="92001" y="596899"/>
                </a:lnTo>
                <a:lnTo>
                  <a:pt x="97427" y="622299"/>
                </a:lnTo>
                <a:lnTo>
                  <a:pt x="102347" y="647699"/>
                </a:lnTo>
                <a:lnTo>
                  <a:pt x="106904" y="673099"/>
                </a:lnTo>
                <a:lnTo>
                  <a:pt x="114518" y="723899"/>
                </a:lnTo>
                <a:lnTo>
                  <a:pt x="117903" y="749299"/>
                </a:lnTo>
                <a:lnTo>
                  <a:pt x="121449" y="774699"/>
                </a:lnTo>
                <a:lnTo>
                  <a:pt x="125208" y="800099"/>
                </a:lnTo>
                <a:lnTo>
                  <a:pt x="128448" y="812799"/>
                </a:lnTo>
                <a:lnTo>
                  <a:pt x="131776" y="825499"/>
                </a:lnTo>
                <a:lnTo>
                  <a:pt x="138589" y="863599"/>
                </a:lnTo>
                <a:lnTo>
                  <a:pt x="148420" y="927099"/>
                </a:lnTo>
                <a:lnTo>
                  <a:pt x="157736" y="977899"/>
                </a:lnTo>
                <a:lnTo>
                  <a:pt x="165926" y="1028699"/>
                </a:lnTo>
                <a:lnTo>
                  <a:pt x="172377" y="1079499"/>
                </a:lnTo>
                <a:lnTo>
                  <a:pt x="176479" y="1130299"/>
                </a:lnTo>
                <a:lnTo>
                  <a:pt x="177619" y="1193799"/>
                </a:lnTo>
                <a:lnTo>
                  <a:pt x="175188" y="1244599"/>
                </a:lnTo>
                <a:lnTo>
                  <a:pt x="474684" y="1244599"/>
                </a:lnTo>
                <a:lnTo>
                  <a:pt x="465346" y="1257299"/>
                </a:lnTo>
                <a:lnTo>
                  <a:pt x="447339" y="1269999"/>
                </a:lnTo>
                <a:lnTo>
                  <a:pt x="428758" y="1282699"/>
                </a:lnTo>
                <a:close/>
              </a:path>
              <a:path w="774700" h="1295400">
                <a:moveTo>
                  <a:pt x="610555" y="114299"/>
                </a:moveTo>
                <a:lnTo>
                  <a:pt x="524472" y="114299"/>
                </a:lnTo>
                <a:lnTo>
                  <a:pt x="535525" y="101599"/>
                </a:lnTo>
                <a:lnTo>
                  <a:pt x="613043" y="101599"/>
                </a:lnTo>
                <a:lnTo>
                  <a:pt x="610555" y="114299"/>
                </a:lnTo>
                <a:close/>
              </a:path>
              <a:path w="774700" h="1295400">
                <a:moveTo>
                  <a:pt x="586438" y="126999"/>
                </a:moveTo>
                <a:lnTo>
                  <a:pt x="362795" y="126999"/>
                </a:lnTo>
                <a:lnTo>
                  <a:pt x="331390" y="114299"/>
                </a:lnTo>
                <a:lnTo>
                  <a:pt x="599284" y="114299"/>
                </a:lnTo>
                <a:lnTo>
                  <a:pt x="586438" y="126999"/>
                </a:lnTo>
                <a:close/>
              </a:path>
              <a:path w="774700" h="1295400">
                <a:moveTo>
                  <a:pt x="532250" y="152399"/>
                </a:moveTo>
                <a:lnTo>
                  <a:pt x="438704" y="152399"/>
                </a:lnTo>
                <a:lnTo>
                  <a:pt x="415520" y="139699"/>
                </a:lnTo>
                <a:lnTo>
                  <a:pt x="390272" y="126999"/>
                </a:lnTo>
                <a:lnTo>
                  <a:pt x="572833" y="126999"/>
                </a:lnTo>
                <a:lnTo>
                  <a:pt x="559286" y="139699"/>
                </a:lnTo>
                <a:lnTo>
                  <a:pt x="529632" y="139699"/>
                </a:lnTo>
                <a:lnTo>
                  <a:pt x="532250" y="152399"/>
                </a:lnTo>
                <a:close/>
              </a:path>
              <a:path w="774700" h="1295400">
                <a:moveTo>
                  <a:pt x="603844" y="165099"/>
                </a:moveTo>
                <a:lnTo>
                  <a:pt x="473801" y="165099"/>
                </a:lnTo>
                <a:lnTo>
                  <a:pt x="464263" y="152399"/>
                </a:lnTo>
                <a:lnTo>
                  <a:pt x="631545" y="152399"/>
                </a:lnTo>
                <a:lnTo>
                  <a:pt x="603844" y="165099"/>
                </a:lnTo>
                <a:close/>
              </a:path>
              <a:path w="774700" h="1295400">
                <a:moveTo>
                  <a:pt x="648707" y="203199"/>
                </a:moveTo>
                <a:lnTo>
                  <a:pt x="576763" y="203199"/>
                </a:lnTo>
                <a:lnTo>
                  <a:pt x="597363" y="190499"/>
                </a:lnTo>
                <a:lnTo>
                  <a:pt x="609441" y="177799"/>
                </a:lnTo>
                <a:lnTo>
                  <a:pt x="632264" y="165099"/>
                </a:lnTo>
                <a:lnTo>
                  <a:pt x="637649" y="152399"/>
                </a:lnTo>
                <a:lnTo>
                  <a:pt x="675937" y="152399"/>
                </a:lnTo>
                <a:lnTo>
                  <a:pt x="672647" y="165099"/>
                </a:lnTo>
                <a:lnTo>
                  <a:pt x="662448" y="190499"/>
                </a:lnTo>
                <a:lnTo>
                  <a:pt x="648707" y="203199"/>
                </a:lnTo>
                <a:close/>
              </a:path>
              <a:path w="774700" h="1295400">
                <a:moveTo>
                  <a:pt x="559946" y="177799"/>
                </a:moveTo>
                <a:lnTo>
                  <a:pt x="491608" y="177799"/>
                </a:lnTo>
                <a:lnTo>
                  <a:pt x="482925" y="165099"/>
                </a:lnTo>
                <a:lnTo>
                  <a:pt x="587668" y="165099"/>
                </a:lnTo>
                <a:lnTo>
                  <a:pt x="559946" y="177799"/>
                </a:lnTo>
                <a:close/>
              </a:path>
              <a:path w="774700" h="1295400">
                <a:moveTo>
                  <a:pt x="568646" y="190499"/>
                </a:moveTo>
                <a:lnTo>
                  <a:pt x="501369" y="190499"/>
                </a:lnTo>
                <a:lnTo>
                  <a:pt x="499824" y="177799"/>
                </a:lnTo>
                <a:lnTo>
                  <a:pt x="564369" y="177799"/>
                </a:lnTo>
                <a:lnTo>
                  <a:pt x="568646" y="190499"/>
                </a:lnTo>
                <a:close/>
              </a:path>
              <a:path w="774700" h="1295400">
                <a:moveTo>
                  <a:pt x="630534" y="215899"/>
                </a:moveTo>
                <a:lnTo>
                  <a:pt x="526922" y="215899"/>
                </a:lnTo>
                <a:lnTo>
                  <a:pt x="519526" y="203199"/>
                </a:lnTo>
                <a:lnTo>
                  <a:pt x="511665" y="190499"/>
                </a:lnTo>
                <a:lnTo>
                  <a:pt x="572778" y="190499"/>
                </a:lnTo>
                <a:lnTo>
                  <a:pt x="576763" y="203199"/>
                </a:lnTo>
                <a:lnTo>
                  <a:pt x="634792" y="203199"/>
                </a:lnTo>
                <a:lnTo>
                  <a:pt x="630534" y="215899"/>
                </a:lnTo>
                <a:close/>
              </a:path>
              <a:path w="774700" h="1295400">
                <a:moveTo>
                  <a:pt x="613575" y="228599"/>
                </a:moveTo>
                <a:lnTo>
                  <a:pt x="540250" y="228599"/>
                </a:lnTo>
                <a:lnTo>
                  <a:pt x="533836" y="215899"/>
                </a:lnTo>
                <a:lnTo>
                  <a:pt x="626824" y="215899"/>
                </a:lnTo>
                <a:lnTo>
                  <a:pt x="613575" y="228599"/>
                </a:lnTo>
                <a:close/>
              </a:path>
              <a:path w="774700" h="1295400">
                <a:moveTo>
                  <a:pt x="550078" y="266699"/>
                </a:moveTo>
                <a:lnTo>
                  <a:pt x="541220" y="266699"/>
                </a:lnTo>
                <a:lnTo>
                  <a:pt x="536185" y="253999"/>
                </a:lnTo>
                <a:lnTo>
                  <a:pt x="530701" y="241299"/>
                </a:lnTo>
                <a:lnTo>
                  <a:pt x="531222" y="241299"/>
                </a:lnTo>
                <a:lnTo>
                  <a:pt x="536396" y="228599"/>
                </a:lnTo>
                <a:lnTo>
                  <a:pt x="602171" y="228599"/>
                </a:lnTo>
                <a:lnTo>
                  <a:pt x="596325" y="241299"/>
                </a:lnTo>
                <a:lnTo>
                  <a:pt x="600595" y="253999"/>
                </a:lnTo>
                <a:lnTo>
                  <a:pt x="552876" y="253999"/>
                </a:lnTo>
                <a:lnTo>
                  <a:pt x="550078" y="266699"/>
                </a:lnTo>
                <a:close/>
              </a:path>
              <a:path w="774700" h="1295400">
                <a:moveTo>
                  <a:pt x="508556" y="1041399"/>
                </a:moveTo>
                <a:lnTo>
                  <a:pt x="455028" y="1041399"/>
                </a:lnTo>
                <a:lnTo>
                  <a:pt x="451519" y="1028699"/>
                </a:lnTo>
                <a:lnTo>
                  <a:pt x="452269" y="1015999"/>
                </a:lnTo>
                <a:lnTo>
                  <a:pt x="457235" y="1003299"/>
                </a:lnTo>
                <a:lnTo>
                  <a:pt x="466374" y="990599"/>
                </a:lnTo>
                <a:lnTo>
                  <a:pt x="473612" y="952499"/>
                </a:lnTo>
                <a:lnTo>
                  <a:pt x="481975" y="914399"/>
                </a:lnTo>
                <a:lnTo>
                  <a:pt x="491428" y="876299"/>
                </a:lnTo>
                <a:lnTo>
                  <a:pt x="501935" y="838199"/>
                </a:lnTo>
                <a:lnTo>
                  <a:pt x="514676" y="787399"/>
                </a:lnTo>
                <a:lnTo>
                  <a:pt x="527289" y="736599"/>
                </a:lnTo>
                <a:lnTo>
                  <a:pt x="539379" y="685799"/>
                </a:lnTo>
                <a:lnTo>
                  <a:pt x="550549" y="634999"/>
                </a:lnTo>
                <a:lnTo>
                  <a:pt x="560405" y="584199"/>
                </a:lnTo>
                <a:lnTo>
                  <a:pt x="568548" y="533399"/>
                </a:lnTo>
                <a:lnTo>
                  <a:pt x="574585" y="469899"/>
                </a:lnTo>
                <a:lnTo>
                  <a:pt x="577741" y="419099"/>
                </a:lnTo>
                <a:lnTo>
                  <a:pt x="577674" y="406399"/>
                </a:lnTo>
                <a:lnTo>
                  <a:pt x="577608" y="393699"/>
                </a:lnTo>
                <a:lnTo>
                  <a:pt x="577541" y="380999"/>
                </a:lnTo>
                <a:lnTo>
                  <a:pt x="577474" y="368299"/>
                </a:lnTo>
                <a:lnTo>
                  <a:pt x="570981" y="317499"/>
                </a:lnTo>
                <a:lnTo>
                  <a:pt x="555464" y="253999"/>
                </a:lnTo>
                <a:lnTo>
                  <a:pt x="604524" y="253999"/>
                </a:lnTo>
                <a:lnTo>
                  <a:pt x="608107" y="266699"/>
                </a:lnTo>
                <a:lnTo>
                  <a:pt x="611341" y="279399"/>
                </a:lnTo>
                <a:lnTo>
                  <a:pt x="663591" y="279399"/>
                </a:lnTo>
                <a:lnTo>
                  <a:pt x="649431" y="292099"/>
                </a:lnTo>
                <a:lnTo>
                  <a:pt x="645254" y="304799"/>
                </a:lnTo>
                <a:lnTo>
                  <a:pt x="635046" y="317499"/>
                </a:lnTo>
                <a:lnTo>
                  <a:pt x="625479" y="317499"/>
                </a:lnTo>
                <a:lnTo>
                  <a:pt x="620437" y="330199"/>
                </a:lnTo>
                <a:lnTo>
                  <a:pt x="621898" y="342899"/>
                </a:lnTo>
                <a:lnTo>
                  <a:pt x="623153" y="342899"/>
                </a:lnTo>
                <a:lnTo>
                  <a:pt x="624196" y="355599"/>
                </a:lnTo>
                <a:lnTo>
                  <a:pt x="625023" y="368299"/>
                </a:lnTo>
                <a:lnTo>
                  <a:pt x="678340" y="368299"/>
                </a:lnTo>
                <a:lnTo>
                  <a:pt x="667534" y="380999"/>
                </a:lnTo>
                <a:lnTo>
                  <a:pt x="656140" y="393699"/>
                </a:lnTo>
                <a:lnTo>
                  <a:pt x="643742" y="406399"/>
                </a:lnTo>
                <a:lnTo>
                  <a:pt x="629928" y="419099"/>
                </a:lnTo>
                <a:lnTo>
                  <a:pt x="626258" y="419099"/>
                </a:lnTo>
                <a:lnTo>
                  <a:pt x="625905" y="431799"/>
                </a:lnTo>
                <a:lnTo>
                  <a:pt x="624862" y="457199"/>
                </a:lnTo>
                <a:lnTo>
                  <a:pt x="623126" y="482599"/>
                </a:lnTo>
                <a:lnTo>
                  <a:pt x="620693" y="507999"/>
                </a:lnTo>
                <a:lnTo>
                  <a:pt x="680999" y="507999"/>
                </a:lnTo>
                <a:lnTo>
                  <a:pt x="676017" y="520699"/>
                </a:lnTo>
                <a:lnTo>
                  <a:pt x="666048" y="520699"/>
                </a:lnTo>
                <a:lnTo>
                  <a:pt x="660948" y="533399"/>
                </a:lnTo>
                <a:lnTo>
                  <a:pt x="649664" y="546099"/>
                </a:lnTo>
                <a:lnTo>
                  <a:pt x="637928" y="558799"/>
                </a:lnTo>
                <a:lnTo>
                  <a:pt x="625472" y="571499"/>
                </a:lnTo>
                <a:lnTo>
                  <a:pt x="612028" y="571499"/>
                </a:lnTo>
                <a:lnTo>
                  <a:pt x="608989" y="596899"/>
                </a:lnTo>
                <a:lnTo>
                  <a:pt x="605607" y="609599"/>
                </a:lnTo>
                <a:lnTo>
                  <a:pt x="601849" y="634999"/>
                </a:lnTo>
                <a:lnTo>
                  <a:pt x="597686" y="647699"/>
                </a:lnTo>
                <a:lnTo>
                  <a:pt x="690814" y="647699"/>
                </a:lnTo>
                <a:lnTo>
                  <a:pt x="683039" y="673099"/>
                </a:lnTo>
                <a:lnTo>
                  <a:pt x="630943" y="673099"/>
                </a:lnTo>
                <a:lnTo>
                  <a:pt x="626025" y="685799"/>
                </a:lnTo>
                <a:lnTo>
                  <a:pt x="621169" y="685799"/>
                </a:lnTo>
                <a:lnTo>
                  <a:pt x="616383" y="698499"/>
                </a:lnTo>
                <a:lnTo>
                  <a:pt x="611678" y="698499"/>
                </a:lnTo>
                <a:lnTo>
                  <a:pt x="583002" y="736599"/>
                </a:lnTo>
                <a:lnTo>
                  <a:pt x="573348" y="760691"/>
                </a:lnTo>
                <a:lnTo>
                  <a:pt x="572505" y="761999"/>
                </a:lnTo>
                <a:lnTo>
                  <a:pt x="653613" y="761999"/>
                </a:lnTo>
                <a:lnTo>
                  <a:pt x="645681" y="787399"/>
                </a:lnTo>
                <a:lnTo>
                  <a:pt x="642433" y="800099"/>
                </a:lnTo>
                <a:lnTo>
                  <a:pt x="586326" y="800099"/>
                </a:lnTo>
                <a:lnTo>
                  <a:pt x="579971" y="812799"/>
                </a:lnTo>
                <a:lnTo>
                  <a:pt x="571971" y="825499"/>
                </a:lnTo>
                <a:lnTo>
                  <a:pt x="566285" y="825499"/>
                </a:lnTo>
                <a:lnTo>
                  <a:pt x="560343" y="838199"/>
                </a:lnTo>
                <a:lnTo>
                  <a:pt x="553990" y="850899"/>
                </a:lnTo>
                <a:lnTo>
                  <a:pt x="547069" y="850899"/>
                </a:lnTo>
                <a:lnTo>
                  <a:pt x="542680" y="863599"/>
                </a:lnTo>
                <a:lnTo>
                  <a:pt x="540740" y="876299"/>
                </a:lnTo>
                <a:lnTo>
                  <a:pt x="615825" y="876299"/>
                </a:lnTo>
                <a:lnTo>
                  <a:pt x="604871" y="914399"/>
                </a:lnTo>
                <a:lnTo>
                  <a:pt x="553438" y="914399"/>
                </a:lnTo>
                <a:lnTo>
                  <a:pt x="547378" y="927099"/>
                </a:lnTo>
                <a:lnTo>
                  <a:pt x="602138" y="927099"/>
                </a:lnTo>
                <a:lnTo>
                  <a:pt x="593940" y="965199"/>
                </a:lnTo>
                <a:lnTo>
                  <a:pt x="545312" y="965199"/>
                </a:lnTo>
                <a:lnTo>
                  <a:pt x="536211" y="977899"/>
                </a:lnTo>
                <a:lnTo>
                  <a:pt x="527795" y="977899"/>
                </a:lnTo>
                <a:lnTo>
                  <a:pt x="520081" y="990599"/>
                </a:lnTo>
                <a:lnTo>
                  <a:pt x="513084" y="1003299"/>
                </a:lnTo>
                <a:lnTo>
                  <a:pt x="511791" y="1003299"/>
                </a:lnTo>
                <a:lnTo>
                  <a:pt x="510620" y="1015999"/>
                </a:lnTo>
                <a:lnTo>
                  <a:pt x="509549" y="1028699"/>
                </a:lnTo>
                <a:lnTo>
                  <a:pt x="508556" y="1041399"/>
                </a:lnTo>
                <a:close/>
              </a:path>
              <a:path w="774700" h="1295400">
                <a:moveTo>
                  <a:pt x="765633" y="266699"/>
                </a:moveTo>
                <a:lnTo>
                  <a:pt x="722481" y="266699"/>
                </a:lnTo>
                <a:lnTo>
                  <a:pt x="721244" y="253999"/>
                </a:lnTo>
                <a:lnTo>
                  <a:pt x="763463" y="253999"/>
                </a:lnTo>
                <a:lnTo>
                  <a:pt x="765633" y="266699"/>
                </a:lnTo>
                <a:close/>
              </a:path>
              <a:path w="774700" h="1295400">
                <a:moveTo>
                  <a:pt x="690814" y="647699"/>
                </a:moveTo>
                <a:lnTo>
                  <a:pt x="597686" y="647699"/>
                </a:lnTo>
                <a:lnTo>
                  <a:pt x="609973" y="634999"/>
                </a:lnTo>
                <a:lnTo>
                  <a:pt x="623827" y="622299"/>
                </a:lnTo>
                <a:lnTo>
                  <a:pt x="638935" y="609599"/>
                </a:lnTo>
                <a:lnTo>
                  <a:pt x="654987" y="609599"/>
                </a:lnTo>
                <a:lnTo>
                  <a:pt x="664003" y="584199"/>
                </a:lnTo>
                <a:lnTo>
                  <a:pt x="668475" y="558799"/>
                </a:lnTo>
                <a:lnTo>
                  <a:pt x="672914" y="546099"/>
                </a:lnTo>
                <a:lnTo>
                  <a:pt x="676647" y="546099"/>
                </a:lnTo>
                <a:lnTo>
                  <a:pt x="680517" y="533399"/>
                </a:lnTo>
                <a:lnTo>
                  <a:pt x="684477" y="520699"/>
                </a:lnTo>
                <a:lnTo>
                  <a:pt x="688478" y="507999"/>
                </a:lnTo>
                <a:lnTo>
                  <a:pt x="628232" y="507999"/>
                </a:lnTo>
                <a:lnTo>
                  <a:pt x="635942" y="495299"/>
                </a:lnTo>
                <a:lnTo>
                  <a:pt x="643666" y="495299"/>
                </a:lnTo>
                <a:lnTo>
                  <a:pt x="657318" y="482599"/>
                </a:lnTo>
                <a:lnTo>
                  <a:pt x="660216" y="469899"/>
                </a:lnTo>
                <a:lnTo>
                  <a:pt x="672732" y="469899"/>
                </a:lnTo>
                <a:lnTo>
                  <a:pt x="685013" y="457199"/>
                </a:lnTo>
                <a:lnTo>
                  <a:pt x="714001" y="406399"/>
                </a:lnTo>
                <a:lnTo>
                  <a:pt x="722630" y="355599"/>
                </a:lnTo>
                <a:lnTo>
                  <a:pt x="724659" y="330199"/>
                </a:lnTo>
                <a:lnTo>
                  <a:pt x="671593" y="330199"/>
                </a:lnTo>
                <a:lnTo>
                  <a:pt x="674697" y="317499"/>
                </a:lnTo>
                <a:lnTo>
                  <a:pt x="687861" y="304799"/>
                </a:lnTo>
                <a:lnTo>
                  <a:pt x="700390" y="304799"/>
                </a:lnTo>
                <a:lnTo>
                  <a:pt x="712467" y="292099"/>
                </a:lnTo>
                <a:lnTo>
                  <a:pt x="724277" y="279399"/>
                </a:lnTo>
                <a:lnTo>
                  <a:pt x="723492" y="266699"/>
                </a:lnTo>
                <a:lnTo>
                  <a:pt x="770385" y="266699"/>
                </a:lnTo>
                <a:lnTo>
                  <a:pt x="773700" y="279399"/>
                </a:lnTo>
                <a:lnTo>
                  <a:pt x="774670" y="292099"/>
                </a:lnTo>
                <a:lnTo>
                  <a:pt x="767739" y="292099"/>
                </a:lnTo>
                <a:lnTo>
                  <a:pt x="767819" y="304799"/>
                </a:lnTo>
                <a:lnTo>
                  <a:pt x="767899" y="317499"/>
                </a:lnTo>
                <a:lnTo>
                  <a:pt x="766658" y="342899"/>
                </a:lnTo>
                <a:lnTo>
                  <a:pt x="764004" y="368299"/>
                </a:lnTo>
                <a:lnTo>
                  <a:pt x="759924" y="406399"/>
                </a:lnTo>
                <a:lnTo>
                  <a:pt x="769302" y="406399"/>
                </a:lnTo>
                <a:lnTo>
                  <a:pt x="774081" y="419099"/>
                </a:lnTo>
                <a:lnTo>
                  <a:pt x="772002" y="431799"/>
                </a:lnTo>
                <a:lnTo>
                  <a:pt x="762650" y="431799"/>
                </a:lnTo>
                <a:lnTo>
                  <a:pt x="755912" y="444499"/>
                </a:lnTo>
                <a:lnTo>
                  <a:pt x="750967" y="444499"/>
                </a:lnTo>
                <a:lnTo>
                  <a:pt x="745897" y="469899"/>
                </a:lnTo>
                <a:lnTo>
                  <a:pt x="740113" y="495299"/>
                </a:lnTo>
                <a:lnTo>
                  <a:pt x="733576" y="507999"/>
                </a:lnTo>
                <a:lnTo>
                  <a:pt x="726244" y="533399"/>
                </a:lnTo>
                <a:lnTo>
                  <a:pt x="715855" y="571499"/>
                </a:lnTo>
                <a:lnTo>
                  <a:pt x="705304" y="596899"/>
                </a:lnTo>
                <a:lnTo>
                  <a:pt x="694702" y="634999"/>
                </a:lnTo>
                <a:lnTo>
                  <a:pt x="690814" y="647699"/>
                </a:lnTo>
                <a:close/>
              </a:path>
              <a:path w="774700" h="1295400">
                <a:moveTo>
                  <a:pt x="698939" y="355599"/>
                </a:moveTo>
                <a:lnTo>
                  <a:pt x="644216" y="355599"/>
                </a:lnTo>
                <a:lnTo>
                  <a:pt x="664981" y="330199"/>
                </a:lnTo>
                <a:lnTo>
                  <a:pt x="716330" y="330199"/>
                </a:lnTo>
                <a:lnTo>
                  <a:pt x="707783" y="342899"/>
                </a:lnTo>
                <a:lnTo>
                  <a:pt x="698939" y="355599"/>
                </a:lnTo>
                <a:close/>
              </a:path>
              <a:path w="774700" h="1295400">
                <a:moveTo>
                  <a:pt x="685904" y="368299"/>
                </a:moveTo>
                <a:lnTo>
                  <a:pt x="625023" y="368299"/>
                </a:lnTo>
                <a:lnTo>
                  <a:pt x="634205" y="355599"/>
                </a:lnTo>
                <a:lnTo>
                  <a:pt x="689717" y="355599"/>
                </a:lnTo>
                <a:lnTo>
                  <a:pt x="685904" y="368299"/>
                </a:lnTo>
                <a:close/>
              </a:path>
              <a:path w="774700" h="1295400">
                <a:moveTo>
                  <a:pt x="653613" y="761999"/>
                </a:moveTo>
                <a:lnTo>
                  <a:pt x="573193" y="761999"/>
                </a:lnTo>
                <a:lnTo>
                  <a:pt x="573348" y="760691"/>
                </a:lnTo>
                <a:lnTo>
                  <a:pt x="580680" y="749299"/>
                </a:lnTo>
                <a:lnTo>
                  <a:pt x="588890" y="749299"/>
                </a:lnTo>
                <a:lnTo>
                  <a:pt x="597096" y="736599"/>
                </a:lnTo>
                <a:lnTo>
                  <a:pt x="617836" y="711199"/>
                </a:lnTo>
                <a:lnTo>
                  <a:pt x="624363" y="698499"/>
                </a:lnTo>
                <a:lnTo>
                  <a:pt x="630943" y="673099"/>
                </a:lnTo>
                <a:lnTo>
                  <a:pt x="683039" y="673099"/>
                </a:lnTo>
                <a:lnTo>
                  <a:pt x="675264" y="698499"/>
                </a:lnTo>
                <a:lnTo>
                  <a:pt x="666392" y="723899"/>
                </a:lnTo>
                <a:lnTo>
                  <a:pt x="657579" y="749299"/>
                </a:lnTo>
                <a:lnTo>
                  <a:pt x="653613" y="761999"/>
                </a:lnTo>
                <a:close/>
              </a:path>
              <a:path w="774700" h="1295400">
                <a:moveTo>
                  <a:pt x="573193" y="761999"/>
                </a:moveTo>
                <a:lnTo>
                  <a:pt x="572505" y="761999"/>
                </a:lnTo>
                <a:lnTo>
                  <a:pt x="573348" y="760691"/>
                </a:lnTo>
                <a:lnTo>
                  <a:pt x="573193" y="761999"/>
                </a:lnTo>
                <a:close/>
              </a:path>
              <a:path w="774700" h="1295400">
                <a:moveTo>
                  <a:pt x="615825" y="876299"/>
                </a:moveTo>
                <a:lnTo>
                  <a:pt x="540740" y="876299"/>
                </a:lnTo>
                <a:lnTo>
                  <a:pt x="548966" y="863599"/>
                </a:lnTo>
                <a:lnTo>
                  <a:pt x="556784" y="863599"/>
                </a:lnTo>
                <a:lnTo>
                  <a:pt x="563969" y="850899"/>
                </a:lnTo>
                <a:lnTo>
                  <a:pt x="570295" y="838199"/>
                </a:lnTo>
                <a:lnTo>
                  <a:pt x="580168" y="838199"/>
                </a:lnTo>
                <a:lnTo>
                  <a:pt x="582818" y="825499"/>
                </a:lnTo>
                <a:lnTo>
                  <a:pt x="585523" y="812799"/>
                </a:lnTo>
                <a:lnTo>
                  <a:pt x="588289" y="812799"/>
                </a:lnTo>
                <a:lnTo>
                  <a:pt x="591124" y="800099"/>
                </a:lnTo>
                <a:lnTo>
                  <a:pt x="642433" y="800099"/>
                </a:lnTo>
                <a:lnTo>
                  <a:pt x="635781" y="812799"/>
                </a:lnTo>
                <a:lnTo>
                  <a:pt x="619477" y="863599"/>
                </a:lnTo>
                <a:lnTo>
                  <a:pt x="615825" y="876299"/>
                </a:lnTo>
                <a:close/>
              </a:path>
              <a:path w="774700" h="1295400">
                <a:moveTo>
                  <a:pt x="602138" y="927099"/>
                </a:moveTo>
                <a:lnTo>
                  <a:pt x="555504" y="927099"/>
                </a:lnTo>
                <a:lnTo>
                  <a:pt x="557179" y="914399"/>
                </a:lnTo>
                <a:lnTo>
                  <a:pt x="604871" y="914399"/>
                </a:lnTo>
                <a:lnTo>
                  <a:pt x="602138" y="927099"/>
                </a:lnTo>
                <a:close/>
              </a:path>
              <a:path w="774700" h="1295400">
                <a:moveTo>
                  <a:pt x="474684" y="1244599"/>
                </a:moveTo>
                <a:lnTo>
                  <a:pt x="344776" y="1244599"/>
                </a:lnTo>
                <a:lnTo>
                  <a:pt x="370820" y="1231899"/>
                </a:lnTo>
                <a:lnTo>
                  <a:pt x="394409" y="1231899"/>
                </a:lnTo>
                <a:lnTo>
                  <a:pt x="413619" y="1219199"/>
                </a:lnTo>
                <a:lnTo>
                  <a:pt x="432463" y="1181099"/>
                </a:lnTo>
                <a:lnTo>
                  <a:pt x="444086" y="1142999"/>
                </a:lnTo>
                <a:lnTo>
                  <a:pt x="450812" y="1104899"/>
                </a:lnTo>
                <a:lnTo>
                  <a:pt x="456349" y="1054099"/>
                </a:lnTo>
                <a:lnTo>
                  <a:pt x="457058" y="1054099"/>
                </a:lnTo>
                <a:lnTo>
                  <a:pt x="457809" y="1041399"/>
                </a:lnTo>
                <a:lnTo>
                  <a:pt x="539181" y="1041399"/>
                </a:lnTo>
                <a:lnTo>
                  <a:pt x="539133" y="1028699"/>
                </a:lnTo>
                <a:lnTo>
                  <a:pt x="539525" y="1015999"/>
                </a:lnTo>
                <a:lnTo>
                  <a:pt x="540656" y="990599"/>
                </a:lnTo>
                <a:lnTo>
                  <a:pt x="542824" y="977899"/>
                </a:lnTo>
                <a:lnTo>
                  <a:pt x="545312" y="965199"/>
                </a:lnTo>
                <a:lnTo>
                  <a:pt x="593940" y="965199"/>
                </a:lnTo>
                <a:lnTo>
                  <a:pt x="588662" y="1015999"/>
                </a:lnTo>
                <a:lnTo>
                  <a:pt x="588253" y="1028699"/>
                </a:lnTo>
                <a:lnTo>
                  <a:pt x="588114" y="1041399"/>
                </a:lnTo>
                <a:lnTo>
                  <a:pt x="587307" y="1066799"/>
                </a:lnTo>
                <a:lnTo>
                  <a:pt x="537914" y="1066799"/>
                </a:lnTo>
                <a:lnTo>
                  <a:pt x="528022" y="1079499"/>
                </a:lnTo>
                <a:lnTo>
                  <a:pt x="518645" y="1079499"/>
                </a:lnTo>
                <a:lnTo>
                  <a:pt x="509775" y="1092199"/>
                </a:lnTo>
                <a:lnTo>
                  <a:pt x="501401" y="1104899"/>
                </a:lnTo>
                <a:lnTo>
                  <a:pt x="500542" y="1117599"/>
                </a:lnTo>
                <a:lnTo>
                  <a:pt x="499581" y="1117599"/>
                </a:lnTo>
                <a:lnTo>
                  <a:pt x="498507" y="1130299"/>
                </a:lnTo>
                <a:lnTo>
                  <a:pt x="578274" y="1130299"/>
                </a:lnTo>
                <a:lnTo>
                  <a:pt x="570463" y="1155699"/>
                </a:lnTo>
                <a:lnTo>
                  <a:pt x="559370" y="1168399"/>
                </a:lnTo>
                <a:lnTo>
                  <a:pt x="488788" y="1168399"/>
                </a:lnTo>
                <a:lnTo>
                  <a:pt x="487045" y="1181099"/>
                </a:lnTo>
                <a:lnTo>
                  <a:pt x="548277" y="1181099"/>
                </a:lnTo>
                <a:lnTo>
                  <a:pt x="533146" y="1206499"/>
                </a:lnTo>
                <a:lnTo>
                  <a:pt x="516052" y="1219199"/>
                </a:lnTo>
                <a:lnTo>
                  <a:pt x="496672" y="1231899"/>
                </a:lnTo>
                <a:lnTo>
                  <a:pt x="474684" y="1244599"/>
                </a:lnTo>
                <a:close/>
              </a:path>
              <a:path w="774700" h="1295400">
                <a:moveTo>
                  <a:pt x="539181" y="1041399"/>
                </a:moveTo>
                <a:lnTo>
                  <a:pt x="508556" y="1041399"/>
                </a:lnTo>
                <a:lnTo>
                  <a:pt x="512478" y="1028699"/>
                </a:lnTo>
                <a:lnTo>
                  <a:pt x="535116" y="1028699"/>
                </a:lnTo>
                <a:lnTo>
                  <a:pt x="539181" y="1041399"/>
                </a:lnTo>
                <a:close/>
              </a:path>
              <a:path w="774700" h="1295400">
                <a:moveTo>
                  <a:pt x="578274" y="1130299"/>
                </a:moveTo>
                <a:lnTo>
                  <a:pt x="507078" y="1130299"/>
                </a:lnTo>
                <a:lnTo>
                  <a:pt x="513461" y="1117599"/>
                </a:lnTo>
                <a:lnTo>
                  <a:pt x="522701" y="1117599"/>
                </a:lnTo>
                <a:lnTo>
                  <a:pt x="527188" y="1104899"/>
                </a:lnTo>
                <a:lnTo>
                  <a:pt x="537249" y="1104899"/>
                </a:lnTo>
                <a:lnTo>
                  <a:pt x="538565" y="1092199"/>
                </a:lnTo>
                <a:lnTo>
                  <a:pt x="539218" y="1079499"/>
                </a:lnTo>
                <a:lnTo>
                  <a:pt x="539406" y="1066799"/>
                </a:lnTo>
                <a:lnTo>
                  <a:pt x="587307" y="1066799"/>
                </a:lnTo>
                <a:lnTo>
                  <a:pt x="586904" y="1079499"/>
                </a:lnTo>
                <a:lnTo>
                  <a:pt x="582179" y="1117599"/>
                </a:lnTo>
                <a:lnTo>
                  <a:pt x="578274" y="1130299"/>
                </a:lnTo>
                <a:close/>
              </a:path>
              <a:path w="774700" h="1295400">
                <a:moveTo>
                  <a:pt x="548277" y="1181099"/>
                </a:moveTo>
                <a:lnTo>
                  <a:pt x="489080" y="1181099"/>
                </a:lnTo>
                <a:lnTo>
                  <a:pt x="491133" y="1168399"/>
                </a:lnTo>
                <a:lnTo>
                  <a:pt x="559370" y="1168399"/>
                </a:lnTo>
                <a:lnTo>
                  <a:pt x="548277" y="1181099"/>
                </a:lnTo>
                <a:close/>
              </a:path>
              <a:path w="774700" h="1295400">
                <a:moveTo>
                  <a:pt x="388770" y="1295399"/>
                </a:moveTo>
                <a:lnTo>
                  <a:pt x="148143" y="1295399"/>
                </a:lnTo>
                <a:lnTo>
                  <a:pt x="143490" y="1282699"/>
                </a:lnTo>
                <a:lnTo>
                  <a:pt x="409326" y="1282699"/>
                </a:lnTo>
                <a:lnTo>
                  <a:pt x="388770" y="1295399"/>
                </a:lnTo>
                <a:close/>
              </a:path>
            </a:pathLst>
          </a:custGeom>
          <a:solidFill>
            <a:srgbClr val="FF6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364941" y="8667569"/>
            <a:ext cx="363220" cy="382905"/>
          </a:xfrm>
          <a:custGeom>
            <a:avLst/>
            <a:gdLst/>
            <a:ahLst/>
            <a:cxnLst/>
            <a:rect l="l" t="t" r="r" b="b"/>
            <a:pathLst>
              <a:path w="363219" h="382904">
                <a:moveTo>
                  <a:pt x="322056" y="16540"/>
                </a:moveTo>
                <a:lnTo>
                  <a:pt x="145427" y="16540"/>
                </a:lnTo>
                <a:lnTo>
                  <a:pt x="164817" y="14223"/>
                </a:lnTo>
                <a:lnTo>
                  <a:pt x="186668" y="12089"/>
                </a:lnTo>
                <a:lnTo>
                  <a:pt x="276021" y="4935"/>
                </a:lnTo>
                <a:lnTo>
                  <a:pt x="291302" y="3449"/>
                </a:lnTo>
                <a:lnTo>
                  <a:pt x="296050" y="1298"/>
                </a:lnTo>
                <a:lnTo>
                  <a:pt x="300762" y="148"/>
                </a:lnTo>
                <a:lnTo>
                  <a:pt x="305352" y="0"/>
                </a:lnTo>
                <a:lnTo>
                  <a:pt x="309988" y="0"/>
                </a:lnTo>
                <a:lnTo>
                  <a:pt x="314250" y="1841"/>
                </a:lnTo>
                <a:lnTo>
                  <a:pt x="319865" y="7680"/>
                </a:lnTo>
                <a:lnTo>
                  <a:pt x="321275" y="11224"/>
                </a:lnTo>
                <a:lnTo>
                  <a:pt x="321199" y="14903"/>
                </a:lnTo>
                <a:lnTo>
                  <a:pt x="322056" y="16540"/>
                </a:lnTo>
                <a:close/>
              </a:path>
              <a:path w="363219" h="382904">
                <a:moveTo>
                  <a:pt x="73798" y="382328"/>
                </a:moveTo>
                <a:lnTo>
                  <a:pt x="64842" y="382328"/>
                </a:lnTo>
                <a:lnTo>
                  <a:pt x="58805" y="379072"/>
                </a:lnTo>
                <a:lnTo>
                  <a:pt x="51654" y="368354"/>
                </a:lnTo>
                <a:lnTo>
                  <a:pt x="50438" y="362445"/>
                </a:lnTo>
                <a:lnTo>
                  <a:pt x="50365" y="362088"/>
                </a:lnTo>
                <a:lnTo>
                  <a:pt x="51205" y="356177"/>
                </a:lnTo>
                <a:lnTo>
                  <a:pt x="48914" y="353684"/>
                </a:lnTo>
                <a:lnTo>
                  <a:pt x="32814" y="291648"/>
                </a:lnTo>
                <a:lnTo>
                  <a:pt x="24214" y="235336"/>
                </a:lnTo>
                <a:lnTo>
                  <a:pt x="23881" y="232314"/>
                </a:lnTo>
                <a:lnTo>
                  <a:pt x="21847" y="216156"/>
                </a:lnTo>
                <a:lnTo>
                  <a:pt x="21743" y="215329"/>
                </a:lnTo>
                <a:lnTo>
                  <a:pt x="21227" y="210200"/>
                </a:lnTo>
                <a:lnTo>
                  <a:pt x="17917" y="199146"/>
                </a:lnTo>
                <a:lnTo>
                  <a:pt x="14477" y="187916"/>
                </a:lnTo>
                <a:lnTo>
                  <a:pt x="11111" y="177091"/>
                </a:lnTo>
                <a:lnTo>
                  <a:pt x="2150" y="148474"/>
                </a:lnTo>
                <a:lnTo>
                  <a:pt x="0" y="141458"/>
                </a:lnTo>
                <a:lnTo>
                  <a:pt x="5" y="140897"/>
                </a:lnTo>
                <a:lnTo>
                  <a:pt x="1114" y="134628"/>
                </a:lnTo>
                <a:lnTo>
                  <a:pt x="1199" y="134146"/>
                </a:lnTo>
                <a:lnTo>
                  <a:pt x="1252" y="133849"/>
                </a:lnTo>
                <a:lnTo>
                  <a:pt x="5452" y="127983"/>
                </a:lnTo>
                <a:lnTo>
                  <a:pt x="4302" y="125279"/>
                </a:lnTo>
                <a:lnTo>
                  <a:pt x="25560" y="79123"/>
                </a:lnTo>
                <a:lnTo>
                  <a:pt x="60359" y="47962"/>
                </a:lnTo>
                <a:lnTo>
                  <a:pt x="93335" y="24448"/>
                </a:lnTo>
                <a:lnTo>
                  <a:pt x="127488" y="13371"/>
                </a:lnTo>
                <a:lnTo>
                  <a:pt x="132869" y="13371"/>
                </a:lnTo>
                <a:lnTo>
                  <a:pt x="137918" y="14431"/>
                </a:lnTo>
                <a:lnTo>
                  <a:pt x="142489" y="16540"/>
                </a:lnTo>
                <a:lnTo>
                  <a:pt x="322056" y="16540"/>
                </a:lnTo>
                <a:lnTo>
                  <a:pt x="322794" y="17949"/>
                </a:lnTo>
                <a:lnTo>
                  <a:pt x="323575" y="21205"/>
                </a:lnTo>
                <a:lnTo>
                  <a:pt x="323485" y="24448"/>
                </a:lnTo>
                <a:lnTo>
                  <a:pt x="324073" y="44984"/>
                </a:lnTo>
                <a:lnTo>
                  <a:pt x="324158" y="47962"/>
                </a:lnTo>
                <a:lnTo>
                  <a:pt x="324243" y="50927"/>
                </a:lnTo>
                <a:lnTo>
                  <a:pt x="134181" y="50927"/>
                </a:lnTo>
                <a:lnTo>
                  <a:pt x="131084" y="52822"/>
                </a:lnTo>
                <a:lnTo>
                  <a:pt x="130222" y="53283"/>
                </a:lnTo>
                <a:lnTo>
                  <a:pt x="120634" y="58195"/>
                </a:lnTo>
                <a:lnTo>
                  <a:pt x="118945" y="59129"/>
                </a:lnTo>
                <a:lnTo>
                  <a:pt x="83572" y="81597"/>
                </a:lnTo>
                <a:lnTo>
                  <a:pt x="50630" y="108722"/>
                </a:lnTo>
                <a:lnTo>
                  <a:pt x="281386" y="108722"/>
                </a:lnTo>
                <a:lnTo>
                  <a:pt x="280410" y="111323"/>
                </a:lnTo>
                <a:lnTo>
                  <a:pt x="276244" y="122166"/>
                </a:lnTo>
                <a:lnTo>
                  <a:pt x="274283" y="127718"/>
                </a:lnTo>
                <a:lnTo>
                  <a:pt x="331485" y="127718"/>
                </a:lnTo>
                <a:lnTo>
                  <a:pt x="331985" y="131513"/>
                </a:lnTo>
                <a:lnTo>
                  <a:pt x="194146" y="131513"/>
                </a:lnTo>
                <a:lnTo>
                  <a:pt x="177339" y="132382"/>
                </a:lnTo>
                <a:lnTo>
                  <a:pt x="80709" y="150357"/>
                </a:lnTo>
                <a:lnTo>
                  <a:pt x="59784" y="155176"/>
                </a:lnTo>
                <a:lnTo>
                  <a:pt x="60714" y="157682"/>
                </a:lnTo>
                <a:lnTo>
                  <a:pt x="61127" y="160467"/>
                </a:lnTo>
                <a:lnTo>
                  <a:pt x="60565" y="167367"/>
                </a:lnTo>
                <a:lnTo>
                  <a:pt x="60368" y="171759"/>
                </a:lnTo>
                <a:lnTo>
                  <a:pt x="60288" y="177091"/>
                </a:lnTo>
                <a:lnTo>
                  <a:pt x="70411" y="211753"/>
                </a:lnTo>
                <a:lnTo>
                  <a:pt x="79668" y="248564"/>
                </a:lnTo>
                <a:lnTo>
                  <a:pt x="86881" y="287159"/>
                </a:lnTo>
                <a:lnTo>
                  <a:pt x="90876" y="327120"/>
                </a:lnTo>
                <a:lnTo>
                  <a:pt x="305391" y="327120"/>
                </a:lnTo>
                <a:lnTo>
                  <a:pt x="300456" y="330614"/>
                </a:lnTo>
                <a:lnTo>
                  <a:pt x="284802" y="340829"/>
                </a:lnTo>
                <a:lnTo>
                  <a:pt x="280850" y="343277"/>
                </a:lnTo>
                <a:lnTo>
                  <a:pt x="278332" y="344023"/>
                </a:lnTo>
                <a:lnTo>
                  <a:pt x="267693" y="344023"/>
                </a:lnTo>
                <a:lnTo>
                  <a:pt x="264163" y="346830"/>
                </a:lnTo>
                <a:lnTo>
                  <a:pt x="259770" y="348739"/>
                </a:lnTo>
                <a:lnTo>
                  <a:pt x="241289" y="351913"/>
                </a:lnTo>
                <a:lnTo>
                  <a:pt x="169163" y="362445"/>
                </a:lnTo>
                <a:lnTo>
                  <a:pt x="158499" y="364137"/>
                </a:lnTo>
                <a:lnTo>
                  <a:pt x="148986" y="365897"/>
                </a:lnTo>
                <a:lnTo>
                  <a:pt x="139458" y="367961"/>
                </a:lnTo>
                <a:lnTo>
                  <a:pt x="129973" y="370218"/>
                </a:lnTo>
                <a:lnTo>
                  <a:pt x="109355" y="375341"/>
                </a:lnTo>
                <a:lnTo>
                  <a:pt x="97963" y="377998"/>
                </a:lnTo>
                <a:lnTo>
                  <a:pt x="86442" y="380343"/>
                </a:lnTo>
                <a:lnTo>
                  <a:pt x="74822" y="382198"/>
                </a:lnTo>
                <a:lnTo>
                  <a:pt x="73798" y="382328"/>
                </a:lnTo>
                <a:close/>
              </a:path>
              <a:path w="363219" h="382904">
                <a:moveTo>
                  <a:pt x="183244" y="53447"/>
                </a:moveTo>
                <a:lnTo>
                  <a:pt x="169421" y="53283"/>
                </a:lnTo>
                <a:lnTo>
                  <a:pt x="169903" y="53283"/>
                </a:lnTo>
                <a:lnTo>
                  <a:pt x="157623" y="52822"/>
                </a:lnTo>
                <a:lnTo>
                  <a:pt x="145665" y="52035"/>
                </a:lnTo>
                <a:lnTo>
                  <a:pt x="134181" y="50927"/>
                </a:lnTo>
                <a:lnTo>
                  <a:pt x="324243" y="50927"/>
                </a:lnTo>
                <a:lnTo>
                  <a:pt x="324252" y="51241"/>
                </a:lnTo>
                <a:lnTo>
                  <a:pt x="241601" y="51241"/>
                </a:lnTo>
                <a:lnTo>
                  <a:pt x="228247" y="52035"/>
                </a:lnTo>
                <a:lnTo>
                  <a:pt x="228629" y="52035"/>
                </a:lnTo>
                <a:lnTo>
                  <a:pt x="212158" y="52822"/>
                </a:lnTo>
                <a:lnTo>
                  <a:pt x="197640" y="53283"/>
                </a:lnTo>
                <a:lnTo>
                  <a:pt x="183244" y="53447"/>
                </a:lnTo>
                <a:close/>
              </a:path>
              <a:path w="363219" h="382904">
                <a:moveTo>
                  <a:pt x="325864" y="85046"/>
                </a:moveTo>
                <a:lnTo>
                  <a:pt x="216833" y="85046"/>
                </a:lnTo>
                <a:lnTo>
                  <a:pt x="222306" y="76323"/>
                </a:lnTo>
                <a:lnTo>
                  <a:pt x="228238" y="67807"/>
                </a:lnTo>
                <a:lnTo>
                  <a:pt x="234660" y="59459"/>
                </a:lnTo>
                <a:lnTo>
                  <a:pt x="241601" y="51241"/>
                </a:lnTo>
                <a:lnTo>
                  <a:pt x="324252" y="51241"/>
                </a:lnTo>
                <a:lnTo>
                  <a:pt x="324955" y="75828"/>
                </a:lnTo>
                <a:lnTo>
                  <a:pt x="325040" y="78795"/>
                </a:lnTo>
                <a:lnTo>
                  <a:pt x="325864" y="85046"/>
                </a:lnTo>
                <a:close/>
              </a:path>
              <a:path w="363219" h="382904">
                <a:moveTo>
                  <a:pt x="281386" y="108722"/>
                </a:moveTo>
                <a:lnTo>
                  <a:pt x="50630" y="108722"/>
                </a:lnTo>
                <a:lnTo>
                  <a:pt x="68936" y="104383"/>
                </a:lnTo>
                <a:lnTo>
                  <a:pt x="87395" y="100642"/>
                </a:lnTo>
                <a:lnTo>
                  <a:pt x="105876" y="97313"/>
                </a:lnTo>
                <a:lnTo>
                  <a:pt x="134904" y="92417"/>
                </a:lnTo>
                <a:lnTo>
                  <a:pt x="158225" y="87870"/>
                </a:lnTo>
                <a:lnTo>
                  <a:pt x="170959" y="85715"/>
                </a:lnTo>
                <a:lnTo>
                  <a:pt x="185524" y="83941"/>
                </a:lnTo>
                <a:lnTo>
                  <a:pt x="186807" y="83941"/>
                </a:lnTo>
                <a:lnTo>
                  <a:pt x="198318" y="83389"/>
                </a:lnTo>
                <a:lnTo>
                  <a:pt x="205164" y="83389"/>
                </a:lnTo>
                <a:lnTo>
                  <a:pt x="211291" y="83941"/>
                </a:lnTo>
                <a:lnTo>
                  <a:pt x="216833" y="85046"/>
                </a:lnTo>
                <a:lnTo>
                  <a:pt x="325864" y="85046"/>
                </a:lnTo>
                <a:lnTo>
                  <a:pt x="328772" y="107123"/>
                </a:lnTo>
                <a:lnTo>
                  <a:pt x="281986" y="107123"/>
                </a:lnTo>
                <a:lnTo>
                  <a:pt x="281386" y="108722"/>
                </a:lnTo>
                <a:close/>
              </a:path>
              <a:path w="363219" h="382904">
                <a:moveTo>
                  <a:pt x="331485" y="127718"/>
                </a:moveTo>
                <a:lnTo>
                  <a:pt x="274283" y="127718"/>
                </a:lnTo>
                <a:lnTo>
                  <a:pt x="276075" y="124488"/>
                </a:lnTo>
                <a:lnTo>
                  <a:pt x="277903" y="121268"/>
                </a:lnTo>
                <a:lnTo>
                  <a:pt x="280639" y="116542"/>
                </a:lnTo>
                <a:lnTo>
                  <a:pt x="281676" y="115186"/>
                </a:lnTo>
                <a:lnTo>
                  <a:pt x="282849" y="114014"/>
                </a:lnTo>
                <a:lnTo>
                  <a:pt x="281986" y="107123"/>
                </a:lnTo>
                <a:lnTo>
                  <a:pt x="328772" y="107123"/>
                </a:lnTo>
                <a:lnTo>
                  <a:pt x="331485" y="127718"/>
                </a:lnTo>
                <a:close/>
              </a:path>
              <a:path w="363219" h="382904">
                <a:moveTo>
                  <a:pt x="214992" y="141458"/>
                </a:moveTo>
                <a:lnTo>
                  <a:pt x="208290" y="141458"/>
                </a:lnTo>
                <a:lnTo>
                  <a:pt x="203542" y="139158"/>
                </a:lnTo>
                <a:lnTo>
                  <a:pt x="199989" y="134146"/>
                </a:lnTo>
                <a:lnTo>
                  <a:pt x="199365" y="132906"/>
                </a:lnTo>
                <a:lnTo>
                  <a:pt x="198941" y="131513"/>
                </a:lnTo>
                <a:lnTo>
                  <a:pt x="331985" y="131513"/>
                </a:lnTo>
                <a:lnTo>
                  <a:pt x="332073" y="132182"/>
                </a:lnTo>
                <a:lnTo>
                  <a:pt x="333842" y="140897"/>
                </a:lnTo>
                <a:lnTo>
                  <a:pt x="217835" y="140897"/>
                </a:lnTo>
                <a:lnTo>
                  <a:pt x="216456" y="141265"/>
                </a:lnTo>
                <a:lnTo>
                  <a:pt x="214992" y="141458"/>
                </a:lnTo>
                <a:close/>
              </a:path>
              <a:path w="363219" h="382904">
                <a:moveTo>
                  <a:pt x="305391" y="327120"/>
                </a:moveTo>
                <a:lnTo>
                  <a:pt x="90876" y="327120"/>
                </a:lnTo>
                <a:lnTo>
                  <a:pt x="104093" y="323594"/>
                </a:lnTo>
                <a:lnTo>
                  <a:pt x="117518" y="320867"/>
                </a:lnTo>
                <a:lnTo>
                  <a:pt x="130847" y="318705"/>
                </a:lnTo>
                <a:lnTo>
                  <a:pt x="228736" y="305155"/>
                </a:lnTo>
                <a:lnTo>
                  <a:pt x="228718" y="254758"/>
                </a:lnTo>
                <a:lnTo>
                  <a:pt x="228606" y="248564"/>
                </a:lnTo>
                <a:lnTo>
                  <a:pt x="228581" y="247187"/>
                </a:lnTo>
                <a:lnTo>
                  <a:pt x="228474" y="241331"/>
                </a:lnTo>
                <a:lnTo>
                  <a:pt x="227551" y="220055"/>
                </a:lnTo>
                <a:lnTo>
                  <a:pt x="227447" y="218492"/>
                </a:lnTo>
                <a:lnTo>
                  <a:pt x="227329" y="215329"/>
                </a:lnTo>
                <a:lnTo>
                  <a:pt x="226602" y="199146"/>
                </a:lnTo>
                <a:lnTo>
                  <a:pt x="226575" y="198551"/>
                </a:lnTo>
                <a:lnTo>
                  <a:pt x="225119" y="179050"/>
                </a:lnTo>
                <a:lnTo>
                  <a:pt x="225090" y="178659"/>
                </a:lnTo>
                <a:lnTo>
                  <a:pt x="222328" y="157977"/>
                </a:lnTo>
                <a:lnTo>
                  <a:pt x="217983" y="141458"/>
                </a:lnTo>
                <a:lnTo>
                  <a:pt x="217932" y="141265"/>
                </a:lnTo>
                <a:lnTo>
                  <a:pt x="217835" y="140897"/>
                </a:lnTo>
                <a:lnTo>
                  <a:pt x="333842" y="140897"/>
                </a:lnTo>
                <a:lnTo>
                  <a:pt x="340638" y="174383"/>
                </a:lnTo>
                <a:lnTo>
                  <a:pt x="293314" y="174383"/>
                </a:lnTo>
                <a:lnTo>
                  <a:pt x="291199" y="179050"/>
                </a:lnTo>
                <a:lnTo>
                  <a:pt x="289254" y="183591"/>
                </a:lnTo>
                <a:lnTo>
                  <a:pt x="287611" y="187651"/>
                </a:lnTo>
                <a:lnTo>
                  <a:pt x="287503" y="187916"/>
                </a:lnTo>
                <a:lnTo>
                  <a:pt x="294648" y="187916"/>
                </a:lnTo>
                <a:lnTo>
                  <a:pt x="296301" y="188410"/>
                </a:lnTo>
                <a:lnTo>
                  <a:pt x="343592" y="188410"/>
                </a:lnTo>
                <a:lnTo>
                  <a:pt x="352357" y="225112"/>
                </a:lnTo>
                <a:lnTo>
                  <a:pt x="304719" y="225112"/>
                </a:lnTo>
                <a:lnTo>
                  <a:pt x="303236" y="232115"/>
                </a:lnTo>
                <a:lnTo>
                  <a:pt x="301612" y="239374"/>
                </a:lnTo>
                <a:lnTo>
                  <a:pt x="299750" y="247187"/>
                </a:lnTo>
                <a:lnTo>
                  <a:pt x="297869" y="254529"/>
                </a:lnTo>
                <a:lnTo>
                  <a:pt x="297811" y="254758"/>
                </a:lnTo>
                <a:lnTo>
                  <a:pt x="305878" y="254758"/>
                </a:lnTo>
                <a:lnTo>
                  <a:pt x="309664" y="256137"/>
                </a:lnTo>
                <a:lnTo>
                  <a:pt x="312835" y="258922"/>
                </a:lnTo>
                <a:lnTo>
                  <a:pt x="360524" y="258922"/>
                </a:lnTo>
                <a:lnTo>
                  <a:pt x="362204" y="265821"/>
                </a:lnTo>
                <a:lnTo>
                  <a:pt x="362975" y="273226"/>
                </a:lnTo>
                <a:lnTo>
                  <a:pt x="361671" y="280076"/>
                </a:lnTo>
                <a:lnTo>
                  <a:pt x="358347" y="286215"/>
                </a:lnTo>
                <a:lnTo>
                  <a:pt x="353059" y="291487"/>
                </a:lnTo>
                <a:lnTo>
                  <a:pt x="330539" y="308750"/>
                </a:lnTo>
                <a:lnTo>
                  <a:pt x="315681" y="319837"/>
                </a:lnTo>
                <a:lnTo>
                  <a:pt x="305391" y="327120"/>
                </a:lnTo>
                <a:close/>
              </a:path>
              <a:path w="363219" h="382904">
                <a:moveTo>
                  <a:pt x="343592" y="188410"/>
                </a:moveTo>
                <a:lnTo>
                  <a:pt x="296301" y="188410"/>
                </a:lnTo>
                <a:lnTo>
                  <a:pt x="295277" y="183730"/>
                </a:lnTo>
                <a:lnTo>
                  <a:pt x="293314" y="174383"/>
                </a:lnTo>
                <a:lnTo>
                  <a:pt x="340638" y="174383"/>
                </a:lnTo>
                <a:lnTo>
                  <a:pt x="342882" y="185434"/>
                </a:lnTo>
                <a:lnTo>
                  <a:pt x="343411" y="187651"/>
                </a:lnTo>
                <a:lnTo>
                  <a:pt x="343474" y="187916"/>
                </a:lnTo>
                <a:lnTo>
                  <a:pt x="343592" y="188410"/>
                </a:lnTo>
                <a:close/>
              </a:path>
              <a:path w="363219" h="382904">
                <a:moveTo>
                  <a:pt x="294648" y="187916"/>
                </a:moveTo>
                <a:lnTo>
                  <a:pt x="287961" y="187916"/>
                </a:lnTo>
                <a:lnTo>
                  <a:pt x="289242" y="187651"/>
                </a:lnTo>
                <a:lnTo>
                  <a:pt x="292897" y="187651"/>
                </a:lnTo>
                <a:lnTo>
                  <a:pt x="294648" y="187916"/>
                </a:lnTo>
                <a:close/>
              </a:path>
              <a:path w="363219" h="382904">
                <a:moveTo>
                  <a:pt x="360524" y="258922"/>
                </a:moveTo>
                <a:lnTo>
                  <a:pt x="312835" y="258922"/>
                </a:lnTo>
                <a:lnTo>
                  <a:pt x="304719" y="225112"/>
                </a:lnTo>
                <a:lnTo>
                  <a:pt x="352357" y="225112"/>
                </a:lnTo>
                <a:lnTo>
                  <a:pt x="355763" y="239374"/>
                </a:lnTo>
                <a:lnTo>
                  <a:pt x="360524" y="258922"/>
                </a:lnTo>
                <a:close/>
              </a:path>
              <a:path w="363219" h="382904">
                <a:moveTo>
                  <a:pt x="305878" y="254758"/>
                </a:moveTo>
                <a:lnTo>
                  <a:pt x="297811" y="254758"/>
                </a:lnTo>
                <a:lnTo>
                  <a:pt x="299283" y="254529"/>
                </a:lnTo>
                <a:lnTo>
                  <a:pt x="305249" y="254529"/>
                </a:lnTo>
                <a:lnTo>
                  <a:pt x="305878" y="254758"/>
                </a:lnTo>
                <a:close/>
              </a:path>
              <a:path w="363219" h="382904">
                <a:moveTo>
                  <a:pt x="276663" y="344517"/>
                </a:moveTo>
                <a:lnTo>
                  <a:pt x="270761" y="344517"/>
                </a:lnTo>
                <a:lnTo>
                  <a:pt x="269221" y="344346"/>
                </a:lnTo>
                <a:lnTo>
                  <a:pt x="267693" y="344023"/>
                </a:lnTo>
                <a:lnTo>
                  <a:pt x="278332" y="344023"/>
                </a:lnTo>
                <a:lnTo>
                  <a:pt x="276663" y="344517"/>
                </a:lnTo>
                <a:close/>
              </a:path>
            </a:pathLst>
          </a:custGeom>
          <a:solidFill>
            <a:srgbClr val="FF6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35618" y="7675929"/>
            <a:ext cx="87326" cy="8975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834195" y="5488172"/>
            <a:ext cx="1596390" cy="2046605"/>
            <a:chOff x="1834195" y="5488172"/>
            <a:chExt cx="1596390" cy="2046605"/>
          </a:xfrm>
        </p:grpSpPr>
        <p:sp>
          <p:nvSpPr>
            <p:cNvPr id="12" name="object 12"/>
            <p:cNvSpPr/>
            <p:nvPr/>
          </p:nvSpPr>
          <p:spPr>
            <a:xfrm>
              <a:off x="1834195" y="5488172"/>
              <a:ext cx="1596390" cy="2046605"/>
            </a:xfrm>
            <a:custGeom>
              <a:avLst/>
              <a:gdLst/>
              <a:ahLst/>
              <a:cxnLst/>
              <a:rect l="l" t="t" r="r" b="b"/>
              <a:pathLst>
                <a:path w="1596389" h="2046604">
                  <a:moveTo>
                    <a:pt x="1546068" y="2046153"/>
                  </a:moveTo>
                  <a:lnTo>
                    <a:pt x="1540618" y="2046153"/>
                  </a:lnTo>
                  <a:lnTo>
                    <a:pt x="1535167" y="2045230"/>
                  </a:lnTo>
                  <a:lnTo>
                    <a:pt x="1478934" y="2025200"/>
                  </a:lnTo>
                  <a:lnTo>
                    <a:pt x="1429178" y="2004981"/>
                  </a:lnTo>
                  <a:lnTo>
                    <a:pt x="1384549" y="1984769"/>
                  </a:lnTo>
                  <a:lnTo>
                    <a:pt x="1340293" y="1962761"/>
                  </a:lnTo>
                  <a:lnTo>
                    <a:pt x="1296314" y="1938894"/>
                  </a:lnTo>
                  <a:lnTo>
                    <a:pt x="1252512" y="1913106"/>
                  </a:lnTo>
                  <a:lnTo>
                    <a:pt x="1208789" y="1885338"/>
                  </a:lnTo>
                  <a:lnTo>
                    <a:pt x="1165047" y="1855526"/>
                  </a:lnTo>
                  <a:lnTo>
                    <a:pt x="1121188" y="1823609"/>
                  </a:lnTo>
                  <a:lnTo>
                    <a:pt x="1081788" y="1784175"/>
                  </a:lnTo>
                  <a:lnTo>
                    <a:pt x="1043149" y="1738488"/>
                  </a:lnTo>
                  <a:lnTo>
                    <a:pt x="995980" y="1679275"/>
                  </a:lnTo>
                  <a:lnTo>
                    <a:pt x="969562" y="1645129"/>
                  </a:lnTo>
                  <a:lnTo>
                    <a:pt x="941451" y="1608242"/>
                  </a:lnTo>
                  <a:lnTo>
                    <a:pt x="911793" y="1568827"/>
                  </a:lnTo>
                  <a:lnTo>
                    <a:pt x="880734" y="1527097"/>
                  </a:lnTo>
                  <a:lnTo>
                    <a:pt x="848422" y="1483265"/>
                  </a:lnTo>
                  <a:lnTo>
                    <a:pt x="815001" y="1437545"/>
                  </a:lnTo>
                  <a:lnTo>
                    <a:pt x="780619" y="1390151"/>
                  </a:lnTo>
                  <a:lnTo>
                    <a:pt x="709558" y="1291192"/>
                  </a:lnTo>
                  <a:lnTo>
                    <a:pt x="636408" y="1188094"/>
                  </a:lnTo>
                  <a:lnTo>
                    <a:pt x="562341" y="1082564"/>
                  </a:lnTo>
                  <a:lnTo>
                    <a:pt x="488529" y="976310"/>
                  </a:lnTo>
                  <a:lnTo>
                    <a:pt x="416143" y="871039"/>
                  </a:lnTo>
                  <a:lnTo>
                    <a:pt x="346353" y="768456"/>
                  </a:lnTo>
                  <a:lnTo>
                    <a:pt x="280333" y="670270"/>
                  </a:lnTo>
                  <a:lnTo>
                    <a:pt x="249102" y="623358"/>
                  </a:lnTo>
                  <a:lnTo>
                    <a:pt x="219253" y="578186"/>
                  </a:lnTo>
                  <a:lnTo>
                    <a:pt x="190931" y="534967"/>
                  </a:lnTo>
                  <a:lnTo>
                    <a:pt x="127506" y="436466"/>
                  </a:lnTo>
                  <a:lnTo>
                    <a:pt x="79924" y="360208"/>
                  </a:lnTo>
                  <a:lnTo>
                    <a:pt x="45913" y="303194"/>
                  </a:lnTo>
                  <a:lnTo>
                    <a:pt x="23206" y="262426"/>
                  </a:lnTo>
                  <a:lnTo>
                    <a:pt x="2617" y="217628"/>
                  </a:lnTo>
                  <a:lnTo>
                    <a:pt x="0" y="201821"/>
                  </a:lnTo>
                  <a:lnTo>
                    <a:pt x="8256" y="159471"/>
                  </a:lnTo>
                  <a:lnTo>
                    <a:pt x="28881" y="117671"/>
                  </a:lnTo>
                  <a:lnTo>
                    <a:pt x="60035" y="78726"/>
                  </a:lnTo>
                  <a:lnTo>
                    <a:pt x="99879" y="44936"/>
                  </a:lnTo>
                  <a:lnTo>
                    <a:pt x="146573" y="18604"/>
                  </a:lnTo>
                  <a:lnTo>
                    <a:pt x="196564" y="2781"/>
                  </a:lnTo>
                  <a:lnTo>
                    <a:pt x="243999" y="0"/>
                  </a:lnTo>
                  <a:lnTo>
                    <a:pt x="287331" y="10126"/>
                  </a:lnTo>
                  <a:lnTo>
                    <a:pt x="325011" y="33027"/>
                  </a:lnTo>
                  <a:lnTo>
                    <a:pt x="328591" y="36464"/>
                  </a:lnTo>
                  <a:lnTo>
                    <a:pt x="333687" y="42419"/>
                  </a:lnTo>
                  <a:lnTo>
                    <a:pt x="222355" y="42419"/>
                  </a:lnTo>
                  <a:lnTo>
                    <a:pt x="188499" y="48550"/>
                  </a:lnTo>
                  <a:lnTo>
                    <a:pt x="116930" y="85118"/>
                  </a:lnTo>
                  <a:lnTo>
                    <a:pt x="78957" y="121072"/>
                  </a:lnTo>
                  <a:lnTo>
                    <a:pt x="53074" y="161491"/>
                  </a:lnTo>
                  <a:lnTo>
                    <a:pt x="42513" y="202492"/>
                  </a:lnTo>
                  <a:lnTo>
                    <a:pt x="44664" y="209431"/>
                  </a:lnTo>
                  <a:lnTo>
                    <a:pt x="64226" y="249260"/>
                  </a:lnTo>
                  <a:lnTo>
                    <a:pt x="86079" y="287794"/>
                  </a:lnTo>
                  <a:lnTo>
                    <a:pt x="118939" y="342504"/>
                  </a:lnTo>
                  <a:lnTo>
                    <a:pt x="165029" y="416212"/>
                  </a:lnTo>
                  <a:lnTo>
                    <a:pt x="226568" y="511740"/>
                  </a:lnTo>
                  <a:lnTo>
                    <a:pt x="256609" y="557578"/>
                  </a:lnTo>
                  <a:lnTo>
                    <a:pt x="287970" y="605019"/>
                  </a:lnTo>
                  <a:lnTo>
                    <a:pt x="320511" y="653863"/>
                  </a:lnTo>
                  <a:lnTo>
                    <a:pt x="388579" y="754975"/>
                  </a:lnTo>
                  <a:lnTo>
                    <a:pt x="459701" y="859334"/>
                  </a:lnTo>
                  <a:lnTo>
                    <a:pt x="532766" y="965358"/>
                  </a:lnTo>
                  <a:lnTo>
                    <a:pt x="606661" y="1071468"/>
                  </a:lnTo>
                  <a:lnTo>
                    <a:pt x="680275" y="1176083"/>
                  </a:lnTo>
                  <a:lnTo>
                    <a:pt x="752496" y="1277622"/>
                  </a:lnTo>
                  <a:lnTo>
                    <a:pt x="822212" y="1374505"/>
                  </a:lnTo>
                  <a:lnTo>
                    <a:pt x="888311" y="1465152"/>
                  </a:lnTo>
                  <a:lnTo>
                    <a:pt x="919657" y="1507643"/>
                  </a:lnTo>
                  <a:lnTo>
                    <a:pt x="949681" y="1547982"/>
                  </a:lnTo>
                  <a:lnTo>
                    <a:pt x="978245" y="1585972"/>
                  </a:lnTo>
                  <a:lnTo>
                    <a:pt x="1005210" y="1621415"/>
                  </a:lnTo>
                  <a:lnTo>
                    <a:pt x="1030437" y="1654114"/>
                  </a:lnTo>
                  <a:lnTo>
                    <a:pt x="1075102" y="1710466"/>
                  </a:lnTo>
                  <a:lnTo>
                    <a:pt x="1111182" y="1753512"/>
                  </a:lnTo>
                  <a:lnTo>
                    <a:pt x="1137512" y="1781609"/>
                  </a:lnTo>
                  <a:lnTo>
                    <a:pt x="1189378" y="1820644"/>
                  </a:lnTo>
                  <a:lnTo>
                    <a:pt x="1231938" y="1849665"/>
                  </a:lnTo>
                  <a:lnTo>
                    <a:pt x="1274454" y="1876686"/>
                  </a:lnTo>
                  <a:lnTo>
                    <a:pt x="1317025" y="1901763"/>
                  </a:lnTo>
                  <a:lnTo>
                    <a:pt x="1359748" y="1924954"/>
                  </a:lnTo>
                  <a:lnTo>
                    <a:pt x="1402718" y="1946316"/>
                  </a:lnTo>
                  <a:lnTo>
                    <a:pt x="1446032" y="1965906"/>
                  </a:lnTo>
                  <a:lnTo>
                    <a:pt x="1494195" y="1985465"/>
                  </a:lnTo>
                  <a:lnTo>
                    <a:pt x="1543301" y="2003137"/>
                  </a:lnTo>
                  <a:lnTo>
                    <a:pt x="1547158" y="2004394"/>
                  </a:lnTo>
                  <a:lnTo>
                    <a:pt x="1595262" y="2004394"/>
                  </a:lnTo>
                  <a:lnTo>
                    <a:pt x="1593853" y="2011679"/>
                  </a:lnTo>
                  <a:lnTo>
                    <a:pt x="1563729" y="2042914"/>
                  </a:lnTo>
                  <a:lnTo>
                    <a:pt x="1555434" y="2045230"/>
                  </a:lnTo>
                  <a:lnTo>
                    <a:pt x="1556245" y="2045230"/>
                  </a:lnTo>
                  <a:lnTo>
                    <a:pt x="1546068" y="2046153"/>
                  </a:lnTo>
                  <a:close/>
                </a:path>
                <a:path w="1596389" h="2046604">
                  <a:moveTo>
                    <a:pt x="1595262" y="2004394"/>
                  </a:moveTo>
                  <a:lnTo>
                    <a:pt x="1547158" y="2004394"/>
                  </a:lnTo>
                  <a:lnTo>
                    <a:pt x="1549925" y="2002717"/>
                  </a:lnTo>
                  <a:lnTo>
                    <a:pt x="1552525" y="2000453"/>
                  </a:lnTo>
                  <a:lnTo>
                    <a:pt x="1554537" y="1998022"/>
                  </a:lnTo>
                  <a:lnTo>
                    <a:pt x="1553785" y="1994560"/>
                  </a:lnTo>
                  <a:lnTo>
                    <a:pt x="1543875" y="1947469"/>
                  </a:lnTo>
                  <a:lnTo>
                    <a:pt x="1534098" y="1904296"/>
                  </a:lnTo>
                  <a:lnTo>
                    <a:pt x="1524290" y="1864361"/>
                  </a:lnTo>
                  <a:lnTo>
                    <a:pt x="1514372" y="1827382"/>
                  </a:lnTo>
                  <a:lnTo>
                    <a:pt x="1495771" y="1766748"/>
                  </a:lnTo>
                  <a:lnTo>
                    <a:pt x="1476374" y="1714097"/>
                  </a:lnTo>
                  <a:lnTo>
                    <a:pt x="1455805" y="1667526"/>
                  </a:lnTo>
                  <a:lnTo>
                    <a:pt x="1433688" y="1625131"/>
                  </a:lnTo>
                  <a:lnTo>
                    <a:pt x="1409648" y="1585009"/>
                  </a:lnTo>
                  <a:lnTo>
                    <a:pt x="1383310" y="1545254"/>
                  </a:lnTo>
                  <a:lnTo>
                    <a:pt x="1354298" y="1503964"/>
                  </a:lnTo>
                  <a:lnTo>
                    <a:pt x="1226413" y="1326138"/>
                  </a:lnTo>
                  <a:lnTo>
                    <a:pt x="772130" y="702388"/>
                  </a:lnTo>
                  <a:lnTo>
                    <a:pt x="419280" y="224080"/>
                  </a:lnTo>
                  <a:lnTo>
                    <a:pt x="369322" y="157520"/>
                  </a:lnTo>
                  <a:lnTo>
                    <a:pt x="335063" y="112477"/>
                  </a:lnTo>
                  <a:lnTo>
                    <a:pt x="301957" y="70439"/>
                  </a:lnTo>
                  <a:lnTo>
                    <a:pt x="260267" y="45720"/>
                  </a:lnTo>
                  <a:lnTo>
                    <a:pt x="222355" y="42419"/>
                  </a:lnTo>
                  <a:lnTo>
                    <a:pt x="333687" y="42419"/>
                  </a:lnTo>
                  <a:lnTo>
                    <a:pt x="391292" y="116183"/>
                  </a:lnTo>
                  <a:lnTo>
                    <a:pt x="444792" y="187267"/>
                  </a:lnTo>
                  <a:lnTo>
                    <a:pt x="738133" y="584102"/>
                  </a:lnTo>
                  <a:lnTo>
                    <a:pt x="1233878" y="1263934"/>
                  </a:lnTo>
                  <a:lnTo>
                    <a:pt x="1372340" y="1456076"/>
                  </a:lnTo>
                  <a:lnTo>
                    <a:pt x="1419007" y="1522171"/>
                  </a:lnTo>
                  <a:lnTo>
                    <a:pt x="1446325" y="1563457"/>
                  </a:lnTo>
                  <a:lnTo>
                    <a:pt x="1471278" y="1605159"/>
                  </a:lnTo>
                  <a:lnTo>
                    <a:pt x="1494258" y="1649264"/>
                  </a:lnTo>
                  <a:lnTo>
                    <a:pt x="1515658" y="1697762"/>
                  </a:lnTo>
                  <a:lnTo>
                    <a:pt x="1535872" y="1752643"/>
                  </a:lnTo>
                  <a:lnTo>
                    <a:pt x="1555292" y="1815894"/>
                  </a:lnTo>
                  <a:lnTo>
                    <a:pt x="1565446" y="1853628"/>
                  </a:lnTo>
                  <a:lnTo>
                    <a:pt x="1575458" y="1894317"/>
                  </a:lnTo>
                  <a:lnTo>
                    <a:pt x="1585408" y="1938245"/>
                  </a:lnTo>
                  <a:lnTo>
                    <a:pt x="1595325" y="1985465"/>
                  </a:lnTo>
                  <a:lnTo>
                    <a:pt x="1595373" y="1985695"/>
                  </a:lnTo>
                  <a:lnTo>
                    <a:pt x="1596249" y="1998022"/>
                  </a:lnTo>
                  <a:lnTo>
                    <a:pt x="1596315" y="1998950"/>
                  </a:lnTo>
                  <a:lnTo>
                    <a:pt x="1595262" y="2004394"/>
                  </a:lnTo>
                  <a:close/>
                </a:path>
              </a:pathLst>
            </a:custGeom>
            <a:solidFill>
              <a:srgbClr val="FF6A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0522" y="7350102"/>
              <a:ext cx="148250" cy="1623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34184" y="5488177"/>
              <a:ext cx="1433195" cy="1818639"/>
            </a:xfrm>
            <a:custGeom>
              <a:avLst/>
              <a:gdLst/>
              <a:ahLst/>
              <a:cxnLst/>
              <a:rect l="l" t="t" r="r" b="b"/>
              <a:pathLst>
                <a:path w="1433195" h="1818640">
                  <a:moveTo>
                    <a:pt x="540092" y="315353"/>
                  </a:moveTo>
                  <a:lnTo>
                    <a:pt x="477824" y="231686"/>
                  </a:lnTo>
                  <a:lnTo>
                    <a:pt x="477710" y="231533"/>
                  </a:lnTo>
                  <a:lnTo>
                    <a:pt x="470242" y="221500"/>
                  </a:lnTo>
                  <a:lnTo>
                    <a:pt x="470242" y="292633"/>
                  </a:lnTo>
                  <a:lnTo>
                    <a:pt x="463867" y="294830"/>
                  </a:lnTo>
                  <a:lnTo>
                    <a:pt x="399453" y="324650"/>
                  </a:lnTo>
                  <a:lnTo>
                    <a:pt x="356387" y="350469"/>
                  </a:lnTo>
                  <a:lnTo>
                    <a:pt x="315696" y="379679"/>
                  </a:lnTo>
                  <a:lnTo>
                    <a:pt x="277571" y="412115"/>
                  </a:lnTo>
                  <a:lnTo>
                    <a:pt x="242201" y="447611"/>
                  </a:lnTo>
                  <a:lnTo>
                    <a:pt x="209804" y="486003"/>
                  </a:lnTo>
                  <a:lnTo>
                    <a:pt x="191795" y="457885"/>
                  </a:lnTo>
                  <a:lnTo>
                    <a:pt x="247853" y="394627"/>
                  </a:lnTo>
                  <a:lnTo>
                    <a:pt x="284911" y="362013"/>
                  </a:lnTo>
                  <a:lnTo>
                    <a:pt x="324662" y="332740"/>
                  </a:lnTo>
                  <a:lnTo>
                    <a:pt x="366877" y="307009"/>
                  </a:lnTo>
                  <a:lnTo>
                    <a:pt x="411302" y="285000"/>
                  </a:lnTo>
                  <a:lnTo>
                    <a:pt x="453313" y="270332"/>
                  </a:lnTo>
                  <a:lnTo>
                    <a:pt x="453567" y="270256"/>
                  </a:lnTo>
                  <a:lnTo>
                    <a:pt x="470242" y="292633"/>
                  </a:lnTo>
                  <a:lnTo>
                    <a:pt x="470242" y="221500"/>
                  </a:lnTo>
                  <a:lnTo>
                    <a:pt x="444792" y="187274"/>
                  </a:lnTo>
                  <a:lnTo>
                    <a:pt x="426605" y="163106"/>
                  </a:lnTo>
                  <a:lnTo>
                    <a:pt x="426605" y="234086"/>
                  </a:lnTo>
                  <a:lnTo>
                    <a:pt x="418160" y="236816"/>
                  </a:lnTo>
                  <a:lnTo>
                    <a:pt x="346443" y="269671"/>
                  </a:lnTo>
                  <a:lnTo>
                    <a:pt x="301078" y="297345"/>
                  </a:lnTo>
                  <a:lnTo>
                    <a:pt x="258330" y="328803"/>
                  </a:lnTo>
                  <a:lnTo>
                    <a:pt x="218478" y="363867"/>
                  </a:lnTo>
                  <a:lnTo>
                    <a:pt x="181787" y="402336"/>
                  </a:lnTo>
                  <a:lnTo>
                    <a:pt x="167601" y="420090"/>
                  </a:lnTo>
                  <a:lnTo>
                    <a:pt x="154051" y="398907"/>
                  </a:lnTo>
                  <a:lnTo>
                    <a:pt x="112242" y="331558"/>
                  </a:lnTo>
                  <a:lnTo>
                    <a:pt x="82384" y="281444"/>
                  </a:lnTo>
                  <a:lnTo>
                    <a:pt x="62484" y="246011"/>
                  </a:lnTo>
                  <a:lnTo>
                    <a:pt x="44551" y="209067"/>
                  </a:lnTo>
                  <a:lnTo>
                    <a:pt x="42519" y="202488"/>
                  </a:lnTo>
                  <a:lnTo>
                    <a:pt x="53073" y="161493"/>
                  </a:lnTo>
                  <a:lnTo>
                    <a:pt x="78955" y="121081"/>
                  </a:lnTo>
                  <a:lnTo>
                    <a:pt x="116928" y="85153"/>
                  </a:lnTo>
                  <a:lnTo>
                    <a:pt x="163766" y="57594"/>
                  </a:lnTo>
                  <a:lnTo>
                    <a:pt x="222364" y="42506"/>
                  </a:lnTo>
                  <a:lnTo>
                    <a:pt x="260273" y="45808"/>
                  </a:lnTo>
                  <a:lnTo>
                    <a:pt x="297180" y="65138"/>
                  </a:lnTo>
                  <a:lnTo>
                    <a:pt x="331952" y="108483"/>
                  </a:lnTo>
                  <a:lnTo>
                    <a:pt x="363029" y="149263"/>
                  </a:lnTo>
                  <a:lnTo>
                    <a:pt x="408241" y="209410"/>
                  </a:lnTo>
                  <a:lnTo>
                    <a:pt x="426605" y="234086"/>
                  </a:lnTo>
                  <a:lnTo>
                    <a:pt x="426605" y="163106"/>
                  </a:lnTo>
                  <a:lnTo>
                    <a:pt x="391299" y="116179"/>
                  </a:lnTo>
                  <a:lnTo>
                    <a:pt x="357149" y="71628"/>
                  </a:lnTo>
                  <a:lnTo>
                    <a:pt x="337781" y="47193"/>
                  </a:lnTo>
                  <a:lnTo>
                    <a:pt x="333768" y="42506"/>
                  </a:lnTo>
                  <a:lnTo>
                    <a:pt x="328599" y="36461"/>
                  </a:lnTo>
                  <a:lnTo>
                    <a:pt x="325018" y="33032"/>
                  </a:lnTo>
                  <a:lnTo>
                    <a:pt x="287337" y="10121"/>
                  </a:lnTo>
                  <a:lnTo>
                    <a:pt x="244005" y="0"/>
                  </a:lnTo>
                  <a:lnTo>
                    <a:pt x="196570" y="2781"/>
                  </a:lnTo>
                  <a:lnTo>
                    <a:pt x="146583" y="18605"/>
                  </a:lnTo>
                  <a:lnTo>
                    <a:pt x="99885" y="44932"/>
                  </a:lnTo>
                  <a:lnTo>
                    <a:pt x="60045" y="78727"/>
                  </a:lnTo>
                  <a:lnTo>
                    <a:pt x="28879" y="117678"/>
                  </a:lnTo>
                  <a:lnTo>
                    <a:pt x="8255" y="159473"/>
                  </a:lnTo>
                  <a:lnTo>
                    <a:pt x="0" y="201828"/>
                  </a:lnTo>
                  <a:lnTo>
                    <a:pt x="25" y="202488"/>
                  </a:lnTo>
                  <a:lnTo>
                    <a:pt x="203" y="207606"/>
                  </a:lnTo>
                  <a:lnTo>
                    <a:pt x="23215" y="262420"/>
                  </a:lnTo>
                  <a:lnTo>
                    <a:pt x="45935" y="303174"/>
                  </a:lnTo>
                  <a:lnTo>
                    <a:pt x="79959" y="360172"/>
                  </a:lnTo>
                  <a:lnTo>
                    <a:pt x="127571" y="436410"/>
                  </a:lnTo>
                  <a:lnTo>
                    <a:pt x="147218" y="466915"/>
                  </a:lnTo>
                  <a:lnTo>
                    <a:pt x="147421" y="467461"/>
                  </a:lnTo>
                  <a:lnTo>
                    <a:pt x="147942" y="468045"/>
                  </a:lnTo>
                  <a:lnTo>
                    <a:pt x="191020" y="534885"/>
                  </a:lnTo>
                  <a:lnTo>
                    <a:pt x="208203" y="561301"/>
                  </a:lnTo>
                  <a:lnTo>
                    <a:pt x="226237" y="535393"/>
                  </a:lnTo>
                  <a:lnTo>
                    <a:pt x="257467" y="494753"/>
                  </a:lnTo>
                  <a:lnTo>
                    <a:pt x="265582" y="486003"/>
                  </a:lnTo>
                  <a:lnTo>
                    <a:pt x="292493" y="456958"/>
                  </a:lnTo>
                  <a:lnTo>
                    <a:pt x="330885" y="422338"/>
                  </a:lnTo>
                  <a:lnTo>
                    <a:pt x="372211" y="391274"/>
                  </a:lnTo>
                  <a:lnTo>
                    <a:pt x="416052" y="364096"/>
                  </a:lnTo>
                  <a:lnTo>
                    <a:pt x="461949" y="341185"/>
                  </a:lnTo>
                  <a:lnTo>
                    <a:pt x="492747" y="330047"/>
                  </a:lnTo>
                  <a:lnTo>
                    <a:pt x="540092" y="315353"/>
                  </a:lnTo>
                  <a:close/>
                </a:path>
                <a:path w="1433195" h="1818640">
                  <a:moveTo>
                    <a:pt x="1133106" y="1657337"/>
                  </a:moveTo>
                  <a:lnTo>
                    <a:pt x="997178" y="1486192"/>
                  </a:lnTo>
                  <a:lnTo>
                    <a:pt x="954062" y="1431632"/>
                  </a:lnTo>
                  <a:lnTo>
                    <a:pt x="911390" y="1376006"/>
                  </a:lnTo>
                  <a:lnTo>
                    <a:pt x="884504" y="1339367"/>
                  </a:lnTo>
                  <a:lnTo>
                    <a:pt x="858062" y="1302270"/>
                  </a:lnTo>
                  <a:lnTo>
                    <a:pt x="832065" y="1265059"/>
                  </a:lnTo>
                  <a:lnTo>
                    <a:pt x="806500" y="1228090"/>
                  </a:lnTo>
                  <a:lnTo>
                    <a:pt x="305816" y="502856"/>
                  </a:lnTo>
                  <a:lnTo>
                    <a:pt x="302539" y="498068"/>
                  </a:lnTo>
                  <a:lnTo>
                    <a:pt x="295998" y="496900"/>
                  </a:lnTo>
                  <a:lnTo>
                    <a:pt x="286448" y="503440"/>
                  </a:lnTo>
                  <a:lnTo>
                    <a:pt x="285267" y="509981"/>
                  </a:lnTo>
                  <a:lnTo>
                    <a:pt x="288544" y="514756"/>
                  </a:lnTo>
                  <a:lnTo>
                    <a:pt x="789305" y="1240078"/>
                  </a:lnTo>
                  <a:lnTo>
                    <a:pt x="814933" y="1277137"/>
                  </a:lnTo>
                  <a:lnTo>
                    <a:pt x="841019" y="1314488"/>
                  </a:lnTo>
                  <a:lnTo>
                    <a:pt x="867575" y="1351762"/>
                  </a:lnTo>
                  <a:lnTo>
                    <a:pt x="894626" y="1388579"/>
                  </a:lnTo>
                  <a:lnTo>
                    <a:pt x="937526" y="1444447"/>
                  </a:lnTo>
                  <a:lnTo>
                    <a:pt x="980744" y="1499184"/>
                  </a:lnTo>
                  <a:lnTo>
                    <a:pt x="1113053" y="1665795"/>
                  </a:lnTo>
                  <a:lnTo>
                    <a:pt x="1118171" y="1669745"/>
                  </a:lnTo>
                  <a:lnTo>
                    <a:pt x="1121283" y="1669745"/>
                  </a:lnTo>
                  <a:lnTo>
                    <a:pt x="1123543" y="1669745"/>
                  </a:lnTo>
                  <a:lnTo>
                    <a:pt x="1125893" y="1668983"/>
                  </a:lnTo>
                  <a:lnTo>
                    <a:pt x="1127823" y="1667560"/>
                  </a:lnTo>
                  <a:lnTo>
                    <a:pt x="1132344" y="1663954"/>
                  </a:lnTo>
                  <a:lnTo>
                    <a:pt x="1133106" y="1657337"/>
                  </a:lnTo>
                  <a:close/>
                </a:path>
                <a:path w="1433195" h="1818640">
                  <a:moveTo>
                    <a:pt x="1240434" y="1592351"/>
                  </a:moveTo>
                  <a:lnTo>
                    <a:pt x="1199730" y="1543164"/>
                  </a:lnTo>
                  <a:lnTo>
                    <a:pt x="1163116" y="1497177"/>
                  </a:lnTo>
                  <a:lnTo>
                    <a:pt x="1137208" y="1464500"/>
                  </a:lnTo>
                  <a:lnTo>
                    <a:pt x="1112456" y="1433944"/>
                  </a:lnTo>
                  <a:lnTo>
                    <a:pt x="1089304" y="1406690"/>
                  </a:lnTo>
                  <a:lnTo>
                    <a:pt x="1068197" y="1383969"/>
                  </a:lnTo>
                  <a:lnTo>
                    <a:pt x="1058938" y="1373593"/>
                  </a:lnTo>
                  <a:lnTo>
                    <a:pt x="1028547" y="1334960"/>
                  </a:lnTo>
                  <a:lnTo>
                    <a:pt x="984453" y="1275613"/>
                  </a:lnTo>
                  <a:lnTo>
                    <a:pt x="958075" y="1239342"/>
                  </a:lnTo>
                  <a:lnTo>
                    <a:pt x="929233" y="1199311"/>
                  </a:lnTo>
                  <a:lnTo>
                    <a:pt x="898258" y="1155966"/>
                  </a:lnTo>
                  <a:lnTo>
                    <a:pt x="865441" y="1109776"/>
                  </a:lnTo>
                  <a:lnTo>
                    <a:pt x="831138" y="1061224"/>
                  </a:lnTo>
                  <a:lnTo>
                    <a:pt x="795642" y="1010780"/>
                  </a:lnTo>
                  <a:lnTo>
                    <a:pt x="759294" y="958888"/>
                  </a:lnTo>
                  <a:lnTo>
                    <a:pt x="722401" y="906043"/>
                  </a:lnTo>
                  <a:lnTo>
                    <a:pt x="685279" y="852703"/>
                  </a:lnTo>
                  <a:lnTo>
                    <a:pt x="648258" y="799325"/>
                  </a:lnTo>
                  <a:lnTo>
                    <a:pt x="611657" y="746391"/>
                  </a:lnTo>
                  <a:lnTo>
                    <a:pt x="575792" y="694359"/>
                  </a:lnTo>
                  <a:lnTo>
                    <a:pt x="540994" y="643699"/>
                  </a:lnTo>
                  <a:lnTo>
                    <a:pt x="507568" y="594893"/>
                  </a:lnTo>
                  <a:lnTo>
                    <a:pt x="475843" y="548386"/>
                  </a:lnTo>
                  <a:lnTo>
                    <a:pt x="446138" y="504672"/>
                  </a:lnTo>
                  <a:lnTo>
                    <a:pt x="418757" y="464197"/>
                  </a:lnTo>
                  <a:lnTo>
                    <a:pt x="415493" y="459333"/>
                  </a:lnTo>
                  <a:lnTo>
                    <a:pt x="408952" y="458076"/>
                  </a:lnTo>
                  <a:lnTo>
                    <a:pt x="404177" y="461340"/>
                  </a:lnTo>
                  <a:lnTo>
                    <a:pt x="399313" y="464616"/>
                  </a:lnTo>
                  <a:lnTo>
                    <a:pt x="398056" y="471157"/>
                  </a:lnTo>
                  <a:lnTo>
                    <a:pt x="401320" y="475932"/>
                  </a:lnTo>
                  <a:lnTo>
                    <a:pt x="425564" y="511784"/>
                  </a:lnTo>
                  <a:lnTo>
                    <a:pt x="452716" y="551726"/>
                  </a:lnTo>
                  <a:lnTo>
                    <a:pt x="482409" y="595236"/>
                  </a:lnTo>
                  <a:lnTo>
                    <a:pt x="514299" y="641794"/>
                  </a:lnTo>
                  <a:lnTo>
                    <a:pt x="548005" y="690880"/>
                  </a:lnTo>
                  <a:lnTo>
                    <a:pt x="583184" y="741934"/>
                  </a:lnTo>
                  <a:lnTo>
                    <a:pt x="619480" y="794461"/>
                  </a:lnTo>
                  <a:lnTo>
                    <a:pt x="656526" y="847928"/>
                  </a:lnTo>
                  <a:lnTo>
                    <a:pt x="693953" y="901788"/>
                  </a:lnTo>
                  <a:lnTo>
                    <a:pt x="731431" y="955535"/>
                  </a:lnTo>
                  <a:lnTo>
                    <a:pt x="768578" y="1008634"/>
                  </a:lnTo>
                  <a:lnTo>
                    <a:pt x="805040" y="1060538"/>
                  </a:lnTo>
                  <a:lnTo>
                    <a:pt x="840460" y="1110754"/>
                  </a:lnTo>
                  <a:lnTo>
                    <a:pt x="874483" y="1158735"/>
                  </a:lnTo>
                  <a:lnTo>
                    <a:pt x="906741" y="1203947"/>
                  </a:lnTo>
                  <a:lnTo>
                    <a:pt x="936891" y="1245870"/>
                  </a:lnTo>
                  <a:lnTo>
                    <a:pt x="964552" y="1283982"/>
                  </a:lnTo>
                  <a:lnTo>
                    <a:pt x="989380" y="1317752"/>
                  </a:lnTo>
                  <a:lnTo>
                    <a:pt x="1029106" y="1370139"/>
                  </a:lnTo>
                  <a:lnTo>
                    <a:pt x="1073734" y="1421015"/>
                  </a:lnTo>
                  <a:lnTo>
                    <a:pt x="1096454" y="1447800"/>
                  </a:lnTo>
                  <a:lnTo>
                    <a:pt x="1120876" y="1477962"/>
                  </a:lnTo>
                  <a:lnTo>
                    <a:pt x="1146517" y="1510258"/>
                  </a:lnTo>
                  <a:lnTo>
                    <a:pt x="1164818" y="1533347"/>
                  </a:lnTo>
                  <a:lnTo>
                    <a:pt x="1183309" y="1556473"/>
                  </a:lnTo>
                  <a:lnTo>
                    <a:pt x="1201889" y="1579333"/>
                  </a:lnTo>
                  <a:lnTo>
                    <a:pt x="1220470" y="1601571"/>
                  </a:lnTo>
                  <a:lnTo>
                    <a:pt x="1222565" y="1603997"/>
                  </a:lnTo>
                  <a:lnTo>
                    <a:pt x="1225588" y="1605254"/>
                  </a:lnTo>
                  <a:lnTo>
                    <a:pt x="1228521" y="1605254"/>
                  </a:lnTo>
                  <a:lnTo>
                    <a:pt x="1230871" y="1605254"/>
                  </a:lnTo>
                  <a:lnTo>
                    <a:pt x="1233309" y="1604416"/>
                  </a:lnTo>
                  <a:lnTo>
                    <a:pt x="1235481" y="1602740"/>
                  </a:lnTo>
                  <a:lnTo>
                    <a:pt x="1239850" y="1598968"/>
                  </a:lnTo>
                  <a:lnTo>
                    <a:pt x="1240434" y="1592351"/>
                  </a:lnTo>
                  <a:close/>
                </a:path>
                <a:path w="1433195" h="1818640">
                  <a:moveTo>
                    <a:pt x="1339634" y="1521904"/>
                  </a:moveTo>
                  <a:lnTo>
                    <a:pt x="1302943" y="1474508"/>
                  </a:lnTo>
                  <a:lnTo>
                    <a:pt x="1270114" y="1431721"/>
                  </a:lnTo>
                  <a:lnTo>
                    <a:pt x="1237538" y="1388999"/>
                  </a:lnTo>
                  <a:lnTo>
                    <a:pt x="1205217" y="1346377"/>
                  </a:lnTo>
                  <a:lnTo>
                    <a:pt x="1173137" y="1303883"/>
                  </a:lnTo>
                  <a:lnTo>
                    <a:pt x="1141298" y="1261554"/>
                  </a:lnTo>
                  <a:lnTo>
                    <a:pt x="1109700" y="1219428"/>
                  </a:lnTo>
                  <a:lnTo>
                    <a:pt x="1078357" y="1177544"/>
                  </a:lnTo>
                  <a:lnTo>
                    <a:pt x="1016114" y="1094308"/>
                  </a:lnTo>
                  <a:lnTo>
                    <a:pt x="984758" y="1052398"/>
                  </a:lnTo>
                  <a:lnTo>
                    <a:pt x="953147" y="1010246"/>
                  </a:lnTo>
                  <a:lnTo>
                    <a:pt x="921296" y="967879"/>
                  </a:lnTo>
                  <a:lnTo>
                    <a:pt x="889190" y="925360"/>
                  </a:lnTo>
                  <a:lnTo>
                    <a:pt x="856843" y="882700"/>
                  </a:lnTo>
                  <a:lnTo>
                    <a:pt x="824242" y="839952"/>
                  </a:lnTo>
                  <a:lnTo>
                    <a:pt x="791387" y="797153"/>
                  </a:lnTo>
                  <a:lnTo>
                    <a:pt x="758278" y="754329"/>
                  </a:lnTo>
                  <a:lnTo>
                    <a:pt x="725830" y="711568"/>
                  </a:lnTo>
                  <a:lnTo>
                    <a:pt x="693153" y="666902"/>
                  </a:lnTo>
                  <a:lnTo>
                    <a:pt x="660501" y="621207"/>
                  </a:lnTo>
                  <a:lnTo>
                    <a:pt x="628142" y="575386"/>
                  </a:lnTo>
                  <a:lnTo>
                    <a:pt x="595172" y="528764"/>
                  </a:lnTo>
                  <a:lnTo>
                    <a:pt x="562025" y="482434"/>
                  </a:lnTo>
                  <a:lnTo>
                    <a:pt x="529069" y="437489"/>
                  </a:lnTo>
                  <a:lnTo>
                    <a:pt x="496658" y="395020"/>
                  </a:lnTo>
                  <a:lnTo>
                    <a:pt x="486511" y="389648"/>
                  </a:lnTo>
                  <a:lnTo>
                    <a:pt x="481901" y="393255"/>
                  </a:lnTo>
                  <a:lnTo>
                    <a:pt x="477380" y="396862"/>
                  </a:lnTo>
                  <a:lnTo>
                    <a:pt x="476542" y="403402"/>
                  </a:lnTo>
                  <a:lnTo>
                    <a:pt x="480136" y="408012"/>
                  </a:lnTo>
                  <a:lnTo>
                    <a:pt x="512330" y="450215"/>
                  </a:lnTo>
                  <a:lnTo>
                    <a:pt x="545109" y="494944"/>
                  </a:lnTo>
                  <a:lnTo>
                    <a:pt x="578104" y="541096"/>
                  </a:lnTo>
                  <a:lnTo>
                    <a:pt x="643445" y="633514"/>
                  </a:lnTo>
                  <a:lnTo>
                    <a:pt x="676224" y="679386"/>
                  </a:lnTo>
                  <a:lnTo>
                    <a:pt x="709053" y="724281"/>
                  </a:lnTo>
                  <a:lnTo>
                    <a:pt x="741680" y="767321"/>
                  </a:lnTo>
                  <a:lnTo>
                    <a:pt x="774750" y="810094"/>
                  </a:lnTo>
                  <a:lnTo>
                    <a:pt x="807580" y="852855"/>
                  </a:lnTo>
                  <a:lnTo>
                    <a:pt x="840155" y="895553"/>
                  </a:lnTo>
                  <a:lnTo>
                    <a:pt x="872490" y="938174"/>
                  </a:lnTo>
                  <a:lnTo>
                    <a:pt x="904570" y="980668"/>
                  </a:lnTo>
                  <a:lnTo>
                    <a:pt x="936396" y="1022997"/>
                  </a:lnTo>
                  <a:lnTo>
                    <a:pt x="967994" y="1065110"/>
                  </a:lnTo>
                  <a:lnTo>
                    <a:pt x="999350" y="1106995"/>
                  </a:lnTo>
                  <a:lnTo>
                    <a:pt x="1061605" y="1190231"/>
                  </a:lnTo>
                  <a:lnTo>
                    <a:pt x="1092987" y="1232141"/>
                  </a:lnTo>
                  <a:lnTo>
                    <a:pt x="1124610" y="1274292"/>
                  </a:lnTo>
                  <a:lnTo>
                    <a:pt x="1156474" y="1316647"/>
                  </a:lnTo>
                  <a:lnTo>
                    <a:pt x="1188580" y="1359179"/>
                  </a:lnTo>
                  <a:lnTo>
                    <a:pt x="1220939" y="1401838"/>
                  </a:lnTo>
                  <a:lnTo>
                    <a:pt x="1253540" y="1444586"/>
                  </a:lnTo>
                  <a:lnTo>
                    <a:pt x="1286395" y="1487385"/>
                  </a:lnTo>
                  <a:lnTo>
                    <a:pt x="1319504" y="1530210"/>
                  </a:lnTo>
                  <a:lnTo>
                    <a:pt x="1324698" y="1534236"/>
                  </a:lnTo>
                  <a:lnTo>
                    <a:pt x="1327810" y="1534236"/>
                  </a:lnTo>
                  <a:lnTo>
                    <a:pt x="1329982" y="1534236"/>
                  </a:lnTo>
                  <a:lnTo>
                    <a:pt x="1332255" y="1533486"/>
                  </a:lnTo>
                  <a:lnTo>
                    <a:pt x="1334173" y="1532051"/>
                  </a:lnTo>
                  <a:lnTo>
                    <a:pt x="1338795" y="1528445"/>
                  </a:lnTo>
                  <a:lnTo>
                    <a:pt x="1339634" y="1521904"/>
                  </a:lnTo>
                  <a:close/>
                </a:path>
                <a:path w="1433195" h="1818640">
                  <a:moveTo>
                    <a:pt x="1432826" y="1550898"/>
                  </a:moveTo>
                  <a:lnTo>
                    <a:pt x="1431696" y="1542542"/>
                  </a:lnTo>
                  <a:lnTo>
                    <a:pt x="1427441" y="1535264"/>
                  </a:lnTo>
                  <a:lnTo>
                    <a:pt x="1420939" y="1530362"/>
                  </a:lnTo>
                  <a:lnTo>
                    <a:pt x="1413052" y="1528241"/>
                  </a:lnTo>
                  <a:lnTo>
                    <a:pt x="1404696" y="1529372"/>
                  </a:lnTo>
                  <a:lnTo>
                    <a:pt x="1370406" y="1560233"/>
                  </a:lnTo>
                  <a:lnTo>
                    <a:pt x="1362265" y="1583207"/>
                  </a:lnTo>
                  <a:lnTo>
                    <a:pt x="1359649" y="1591449"/>
                  </a:lnTo>
                  <a:lnTo>
                    <a:pt x="1356131" y="1601165"/>
                  </a:lnTo>
                  <a:lnTo>
                    <a:pt x="1352194" y="1609445"/>
                  </a:lnTo>
                  <a:lnTo>
                    <a:pt x="1348346" y="1613395"/>
                  </a:lnTo>
                  <a:lnTo>
                    <a:pt x="1341894" y="1613966"/>
                  </a:lnTo>
                  <a:lnTo>
                    <a:pt x="1334731" y="1613204"/>
                  </a:lnTo>
                  <a:lnTo>
                    <a:pt x="1327023" y="1611528"/>
                  </a:lnTo>
                  <a:lnTo>
                    <a:pt x="1318920" y="1609369"/>
                  </a:lnTo>
                  <a:lnTo>
                    <a:pt x="1314970" y="1608277"/>
                  </a:lnTo>
                  <a:lnTo>
                    <a:pt x="1310944" y="1607185"/>
                  </a:lnTo>
                  <a:lnTo>
                    <a:pt x="1307096" y="1606270"/>
                  </a:lnTo>
                  <a:lnTo>
                    <a:pt x="1285455" y="1603476"/>
                  </a:lnTo>
                  <a:lnTo>
                    <a:pt x="1266215" y="1605686"/>
                  </a:lnTo>
                  <a:lnTo>
                    <a:pt x="1249997" y="1612760"/>
                  </a:lnTo>
                  <a:lnTo>
                    <a:pt x="1237411" y="1624545"/>
                  </a:lnTo>
                  <a:lnTo>
                    <a:pt x="1229766" y="1639493"/>
                  </a:lnTo>
                  <a:lnTo>
                    <a:pt x="1227137" y="1655013"/>
                  </a:lnTo>
                  <a:lnTo>
                    <a:pt x="1227721" y="1670138"/>
                  </a:lnTo>
                  <a:lnTo>
                    <a:pt x="1229702" y="1683918"/>
                  </a:lnTo>
                  <a:lnTo>
                    <a:pt x="1230198" y="1686852"/>
                  </a:lnTo>
                  <a:lnTo>
                    <a:pt x="1232217" y="1699755"/>
                  </a:lnTo>
                  <a:lnTo>
                    <a:pt x="1229779" y="1707057"/>
                  </a:lnTo>
                  <a:lnTo>
                    <a:pt x="1228864" y="1707553"/>
                  </a:lnTo>
                  <a:lnTo>
                    <a:pt x="1219758" y="1708492"/>
                  </a:lnTo>
                  <a:lnTo>
                    <a:pt x="1206550" y="1707591"/>
                  </a:lnTo>
                  <a:lnTo>
                    <a:pt x="1192999" y="1705851"/>
                  </a:lnTo>
                  <a:lnTo>
                    <a:pt x="1182903" y="1704289"/>
                  </a:lnTo>
                  <a:lnTo>
                    <a:pt x="1179728" y="1703705"/>
                  </a:lnTo>
                  <a:lnTo>
                    <a:pt x="1174521" y="1702943"/>
                  </a:lnTo>
                  <a:lnTo>
                    <a:pt x="1133094" y="1714017"/>
                  </a:lnTo>
                  <a:lnTo>
                    <a:pt x="1109446" y="1752041"/>
                  </a:lnTo>
                  <a:lnTo>
                    <a:pt x="1102080" y="1796110"/>
                  </a:lnTo>
                  <a:lnTo>
                    <a:pt x="1103325" y="1804466"/>
                  </a:lnTo>
                  <a:lnTo>
                    <a:pt x="1107516" y="1811439"/>
                  </a:lnTo>
                  <a:lnTo>
                    <a:pt x="1114018" y="1816328"/>
                  </a:lnTo>
                  <a:lnTo>
                    <a:pt x="1122197" y="1818411"/>
                  </a:lnTo>
                  <a:lnTo>
                    <a:pt x="1123289" y="1818411"/>
                  </a:lnTo>
                  <a:lnTo>
                    <a:pt x="1146314" y="1780921"/>
                  </a:lnTo>
                  <a:lnTo>
                    <a:pt x="1149680" y="1765973"/>
                  </a:lnTo>
                  <a:lnTo>
                    <a:pt x="1154341" y="1754378"/>
                  </a:lnTo>
                  <a:lnTo>
                    <a:pt x="1160018" y="1746973"/>
                  </a:lnTo>
                  <a:lnTo>
                    <a:pt x="1161948" y="1745373"/>
                  </a:lnTo>
                  <a:lnTo>
                    <a:pt x="1164120" y="1744370"/>
                  </a:lnTo>
                  <a:lnTo>
                    <a:pt x="1168400" y="1745043"/>
                  </a:lnTo>
                  <a:lnTo>
                    <a:pt x="1170584" y="1745297"/>
                  </a:lnTo>
                  <a:lnTo>
                    <a:pt x="1173187" y="1745716"/>
                  </a:lnTo>
                  <a:lnTo>
                    <a:pt x="1176121" y="1746211"/>
                  </a:lnTo>
                  <a:lnTo>
                    <a:pt x="1197610" y="1749348"/>
                  </a:lnTo>
                  <a:lnTo>
                    <a:pt x="1217218" y="1750885"/>
                  </a:lnTo>
                  <a:lnTo>
                    <a:pt x="1234414" y="1749818"/>
                  </a:lnTo>
                  <a:lnTo>
                    <a:pt x="1248651" y="1745119"/>
                  </a:lnTo>
                  <a:lnTo>
                    <a:pt x="1261300" y="1734807"/>
                  </a:lnTo>
                  <a:lnTo>
                    <a:pt x="1269568" y="1720189"/>
                  </a:lnTo>
                  <a:lnTo>
                    <a:pt x="1273251" y="1701812"/>
                  </a:lnTo>
                  <a:lnTo>
                    <a:pt x="1272133" y="1680222"/>
                  </a:lnTo>
                  <a:lnTo>
                    <a:pt x="1271625" y="1677123"/>
                  </a:lnTo>
                  <a:lnTo>
                    <a:pt x="1270393" y="1669338"/>
                  </a:lnTo>
                  <a:lnTo>
                    <a:pt x="1269593" y="1661591"/>
                  </a:lnTo>
                  <a:lnTo>
                    <a:pt x="1269758" y="1654848"/>
                  </a:lnTo>
                  <a:lnTo>
                    <a:pt x="1271460" y="1650034"/>
                  </a:lnTo>
                  <a:lnTo>
                    <a:pt x="1275143" y="1647494"/>
                  </a:lnTo>
                  <a:lnTo>
                    <a:pt x="1281112" y="1646224"/>
                  </a:lnTo>
                  <a:lnTo>
                    <a:pt x="1288732" y="1646262"/>
                  </a:lnTo>
                  <a:lnTo>
                    <a:pt x="1297368" y="1647685"/>
                  </a:lnTo>
                  <a:lnTo>
                    <a:pt x="1300810" y="1648447"/>
                  </a:lnTo>
                  <a:lnTo>
                    <a:pt x="1304328" y="1649450"/>
                  </a:lnTo>
                  <a:lnTo>
                    <a:pt x="1307769" y="1650377"/>
                  </a:lnTo>
                  <a:lnTo>
                    <a:pt x="1319187" y="1653362"/>
                  </a:lnTo>
                  <a:lnTo>
                    <a:pt x="1331290" y="1655699"/>
                  </a:lnTo>
                  <a:lnTo>
                    <a:pt x="1344053" y="1656524"/>
                  </a:lnTo>
                  <a:lnTo>
                    <a:pt x="1357401" y="1654987"/>
                  </a:lnTo>
                  <a:lnTo>
                    <a:pt x="1388465" y="1631391"/>
                  </a:lnTo>
                  <a:lnTo>
                    <a:pt x="1402854" y="1595780"/>
                  </a:lnTo>
                  <a:lnTo>
                    <a:pt x="1404950" y="1588909"/>
                  </a:lnTo>
                  <a:lnTo>
                    <a:pt x="1406956" y="1582369"/>
                  </a:lnTo>
                  <a:lnTo>
                    <a:pt x="1410398" y="1574825"/>
                  </a:lnTo>
                  <a:lnTo>
                    <a:pt x="1412494" y="1571637"/>
                  </a:lnTo>
                  <a:lnTo>
                    <a:pt x="1418539" y="1569542"/>
                  </a:lnTo>
                  <a:lnTo>
                    <a:pt x="1425803" y="1565287"/>
                  </a:lnTo>
                  <a:lnTo>
                    <a:pt x="1430718" y="1558772"/>
                  </a:lnTo>
                  <a:lnTo>
                    <a:pt x="1432826" y="1550898"/>
                  </a:lnTo>
                  <a:close/>
                </a:path>
              </a:pathLst>
            </a:custGeom>
            <a:solidFill>
              <a:srgbClr val="FF6A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96143" y="657295"/>
            <a:ext cx="2091856" cy="29364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918832" y="4284947"/>
            <a:ext cx="6955790" cy="3500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34100"/>
              </a:lnSpc>
              <a:spcBef>
                <a:spcPts val="95"/>
              </a:spcBef>
            </a:pPr>
            <a:r>
              <a:rPr sz="4250" spc="505" dirty="0">
                <a:latin typeface="Calibri"/>
                <a:cs typeface="Calibri"/>
              </a:rPr>
              <a:t>Cell</a:t>
            </a:r>
            <a:r>
              <a:rPr sz="4250" spc="355" dirty="0">
                <a:latin typeface="Calibri"/>
                <a:cs typeface="Calibri"/>
              </a:rPr>
              <a:t> </a:t>
            </a:r>
            <a:r>
              <a:rPr sz="4250" spc="475" dirty="0">
                <a:latin typeface="Calibri"/>
                <a:cs typeface="Calibri"/>
              </a:rPr>
              <a:t>phone/earbud</a:t>
            </a:r>
            <a:r>
              <a:rPr sz="4250" spc="360" dirty="0">
                <a:latin typeface="Calibri"/>
                <a:cs typeface="Calibri"/>
              </a:rPr>
              <a:t> </a:t>
            </a:r>
            <a:r>
              <a:rPr sz="4250" spc="325" dirty="0">
                <a:latin typeface="Calibri"/>
                <a:cs typeface="Calibri"/>
              </a:rPr>
              <a:t>free </a:t>
            </a:r>
            <a:r>
              <a:rPr sz="4250" spc="340" dirty="0">
                <a:latin typeface="Calibri"/>
                <a:cs typeface="Calibri"/>
              </a:rPr>
              <a:t>classrooms-</a:t>
            </a:r>
            <a:r>
              <a:rPr sz="4250" spc="225" dirty="0">
                <a:latin typeface="Calibri"/>
                <a:cs typeface="Calibri"/>
              </a:rPr>
              <a:t>Instructional </a:t>
            </a:r>
            <a:r>
              <a:rPr sz="4250" spc="170" dirty="0">
                <a:latin typeface="Calibri"/>
                <a:cs typeface="Calibri"/>
              </a:rPr>
              <a:t>time,</a:t>
            </a:r>
            <a:r>
              <a:rPr sz="4250" spc="335" dirty="0">
                <a:latin typeface="Calibri"/>
                <a:cs typeface="Calibri"/>
              </a:rPr>
              <a:t> </a:t>
            </a:r>
            <a:r>
              <a:rPr sz="4250" spc="225" dirty="0">
                <a:latin typeface="Calibri"/>
                <a:cs typeface="Calibri"/>
              </a:rPr>
              <a:t>put</a:t>
            </a:r>
            <a:r>
              <a:rPr sz="4250" spc="335" dirty="0">
                <a:latin typeface="Calibri"/>
                <a:cs typeface="Calibri"/>
              </a:rPr>
              <a:t> </a:t>
            </a:r>
            <a:r>
              <a:rPr sz="4250" spc="565" dirty="0">
                <a:latin typeface="Calibri"/>
                <a:cs typeface="Calibri"/>
              </a:rPr>
              <a:t>away</a:t>
            </a:r>
            <a:r>
              <a:rPr sz="4250" spc="335" dirty="0">
                <a:latin typeface="Calibri"/>
                <a:cs typeface="Calibri"/>
              </a:rPr>
              <a:t> </a:t>
            </a:r>
            <a:r>
              <a:rPr sz="4250" spc="285" dirty="0">
                <a:latin typeface="Calibri"/>
                <a:cs typeface="Calibri"/>
              </a:rPr>
              <a:t>or</a:t>
            </a:r>
            <a:r>
              <a:rPr sz="4250" spc="335" dirty="0">
                <a:latin typeface="Calibri"/>
                <a:cs typeface="Calibri"/>
              </a:rPr>
              <a:t> </a:t>
            </a:r>
            <a:r>
              <a:rPr sz="4250" spc="470" dirty="0">
                <a:latin typeface="Calibri"/>
                <a:cs typeface="Calibri"/>
              </a:rPr>
              <a:t>check</a:t>
            </a:r>
            <a:r>
              <a:rPr sz="4250" spc="335" dirty="0">
                <a:latin typeface="Calibri"/>
                <a:cs typeface="Calibri"/>
              </a:rPr>
              <a:t> </a:t>
            </a:r>
            <a:r>
              <a:rPr sz="4250" spc="145" dirty="0">
                <a:latin typeface="Calibri"/>
                <a:cs typeface="Calibri"/>
              </a:rPr>
              <a:t>in </a:t>
            </a:r>
            <a:r>
              <a:rPr sz="4250" spc="195" dirty="0">
                <a:latin typeface="Calibri"/>
                <a:cs typeface="Calibri"/>
              </a:rPr>
              <a:t>with</a:t>
            </a:r>
            <a:r>
              <a:rPr sz="4250" spc="330" dirty="0">
                <a:latin typeface="Calibri"/>
                <a:cs typeface="Calibri"/>
              </a:rPr>
              <a:t> </a:t>
            </a:r>
            <a:r>
              <a:rPr sz="4250" spc="415" dirty="0">
                <a:latin typeface="Calibri"/>
                <a:cs typeface="Calibri"/>
              </a:rPr>
              <a:t>teacher</a:t>
            </a:r>
            <a:endParaRPr sz="425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565032" y="2896866"/>
            <a:ext cx="915797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0185" algn="l"/>
                <a:tab pos="2290445" algn="l"/>
                <a:tab pos="5633085" algn="l"/>
              </a:tabLst>
            </a:pPr>
            <a:r>
              <a:rPr lang="en-US" spc="185" dirty="0"/>
              <a:t>W</a:t>
            </a:r>
            <a:r>
              <a:rPr spc="185" dirty="0"/>
              <a:t>e</a:t>
            </a:r>
            <a:r>
              <a:rPr dirty="0"/>
              <a:t>	</a:t>
            </a:r>
            <a:r>
              <a:rPr spc="-50" dirty="0"/>
              <a:t>R</a:t>
            </a:r>
            <a:r>
              <a:rPr dirty="0"/>
              <a:t>	</a:t>
            </a:r>
            <a:r>
              <a:rPr spc="240" dirty="0"/>
              <a:t>Present</a:t>
            </a:r>
            <a:r>
              <a:rPr dirty="0"/>
              <a:t>	</a:t>
            </a:r>
            <a:r>
              <a:rPr spc="-80" dirty="0"/>
              <a:t>Campaign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0468" y="743815"/>
            <a:ext cx="15125700" cy="8177530"/>
            <a:chOff x="2770468" y="743815"/>
            <a:chExt cx="15125700" cy="8177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0468" y="2406080"/>
              <a:ext cx="12344399" cy="6515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992196" y="743815"/>
              <a:ext cx="4904105" cy="1930400"/>
            </a:xfrm>
            <a:custGeom>
              <a:avLst/>
              <a:gdLst/>
              <a:ahLst/>
              <a:cxnLst/>
              <a:rect l="l" t="t" r="r" b="b"/>
              <a:pathLst>
                <a:path w="4904105" h="1930400">
                  <a:moveTo>
                    <a:pt x="3037821" y="1079500"/>
                  </a:moveTo>
                  <a:lnTo>
                    <a:pt x="2912626" y="1079500"/>
                  </a:lnTo>
                  <a:lnTo>
                    <a:pt x="2915224" y="1028700"/>
                  </a:lnTo>
                  <a:lnTo>
                    <a:pt x="2918738" y="977900"/>
                  </a:lnTo>
                  <a:lnTo>
                    <a:pt x="2923254" y="927100"/>
                  </a:lnTo>
                  <a:lnTo>
                    <a:pt x="2928858" y="889000"/>
                  </a:lnTo>
                  <a:lnTo>
                    <a:pt x="2935637" y="838200"/>
                  </a:lnTo>
                  <a:lnTo>
                    <a:pt x="2943676" y="787400"/>
                  </a:lnTo>
                  <a:lnTo>
                    <a:pt x="2953062" y="736600"/>
                  </a:lnTo>
                  <a:lnTo>
                    <a:pt x="2963881" y="698500"/>
                  </a:lnTo>
                  <a:lnTo>
                    <a:pt x="2976219" y="647700"/>
                  </a:lnTo>
                  <a:lnTo>
                    <a:pt x="2990162" y="609600"/>
                  </a:lnTo>
                  <a:lnTo>
                    <a:pt x="3005796" y="558800"/>
                  </a:lnTo>
                  <a:lnTo>
                    <a:pt x="3023209" y="520700"/>
                  </a:lnTo>
                  <a:lnTo>
                    <a:pt x="3042485" y="469900"/>
                  </a:lnTo>
                  <a:lnTo>
                    <a:pt x="3063711" y="431800"/>
                  </a:lnTo>
                  <a:lnTo>
                    <a:pt x="3086974" y="393700"/>
                  </a:lnTo>
                  <a:lnTo>
                    <a:pt x="3112358" y="355600"/>
                  </a:lnTo>
                  <a:lnTo>
                    <a:pt x="3139952" y="304800"/>
                  </a:lnTo>
                  <a:lnTo>
                    <a:pt x="3169840" y="279400"/>
                  </a:lnTo>
                  <a:lnTo>
                    <a:pt x="3202109" y="241300"/>
                  </a:lnTo>
                  <a:lnTo>
                    <a:pt x="3236845" y="203200"/>
                  </a:lnTo>
                  <a:lnTo>
                    <a:pt x="3274135" y="165100"/>
                  </a:lnTo>
                  <a:lnTo>
                    <a:pt x="3315127" y="139700"/>
                  </a:lnTo>
                  <a:lnTo>
                    <a:pt x="3357634" y="114300"/>
                  </a:lnTo>
                  <a:lnTo>
                    <a:pt x="3401538" y="88900"/>
                  </a:lnTo>
                  <a:lnTo>
                    <a:pt x="3446725" y="63500"/>
                  </a:lnTo>
                  <a:lnTo>
                    <a:pt x="3493077" y="50800"/>
                  </a:lnTo>
                  <a:lnTo>
                    <a:pt x="3687807" y="0"/>
                  </a:lnTo>
                  <a:lnTo>
                    <a:pt x="4046982" y="0"/>
                  </a:lnTo>
                  <a:lnTo>
                    <a:pt x="4098540" y="12700"/>
                  </a:lnTo>
                  <a:lnTo>
                    <a:pt x="4149994" y="12700"/>
                  </a:lnTo>
                  <a:lnTo>
                    <a:pt x="4303389" y="50800"/>
                  </a:lnTo>
                  <a:lnTo>
                    <a:pt x="3764434" y="50800"/>
                  </a:lnTo>
                  <a:lnTo>
                    <a:pt x="3712042" y="63500"/>
                  </a:lnTo>
                  <a:lnTo>
                    <a:pt x="3660952" y="63500"/>
                  </a:lnTo>
                  <a:lnTo>
                    <a:pt x="3562790" y="88900"/>
                  </a:lnTo>
                  <a:lnTo>
                    <a:pt x="3515773" y="101600"/>
                  </a:lnTo>
                  <a:lnTo>
                    <a:pt x="3470170" y="127000"/>
                  </a:lnTo>
                  <a:lnTo>
                    <a:pt x="3426008" y="139700"/>
                  </a:lnTo>
                  <a:lnTo>
                    <a:pt x="3383316" y="177800"/>
                  </a:lnTo>
                  <a:lnTo>
                    <a:pt x="3342120" y="203200"/>
                  </a:lnTo>
                  <a:lnTo>
                    <a:pt x="3302450" y="241300"/>
                  </a:lnTo>
                  <a:lnTo>
                    <a:pt x="3266701" y="279400"/>
                  </a:lnTo>
                  <a:lnTo>
                    <a:pt x="3234000" y="317500"/>
                  </a:lnTo>
                  <a:lnTo>
                    <a:pt x="3204215" y="368300"/>
                  </a:lnTo>
                  <a:lnTo>
                    <a:pt x="3177210" y="406400"/>
                  </a:lnTo>
                  <a:lnTo>
                    <a:pt x="3152853" y="457200"/>
                  </a:lnTo>
                  <a:lnTo>
                    <a:pt x="3246865" y="457200"/>
                  </a:lnTo>
                  <a:lnTo>
                    <a:pt x="3238209" y="469900"/>
                  </a:lnTo>
                  <a:lnTo>
                    <a:pt x="3214231" y="508000"/>
                  </a:lnTo>
                  <a:lnTo>
                    <a:pt x="3190030" y="558800"/>
                  </a:lnTo>
                  <a:lnTo>
                    <a:pt x="3167882" y="609600"/>
                  </a:lnTo>
                  <a:lnTo>
                    <a:pt x="3147662" y="660400"/>
                  </a:lnTo>
                  <a:lnTo>
                    <a:pt x="3129249" y="698500"/>
                  </a:lnTo>
                  <a:lnTo>
                    <a:pt x="3112519" y="749300"/>
                  </a:lnTo>
                  <a:lnTo>
                    <a:pt x="3097351" y="800100"/>
                  </a:lnTo>
                  <a:lnTo>
                    <a:pt x="3083620" y="863600"/>
                  </a:lnTo>
                  <a:lnTo>
                    <a:pt x="3071204" y="914400"/>
                  </a:lnTo>
                  <a:lnTo>
                    <a:pt x="3059980" y="965200"/>
                  </a:lnTo>
                  <a:lnTo>
                    <a:pt x="3049825" y="1016000"/>
                  </a:lnTo>
                  <a:lnTo>
                    <a:pt x="3040616" y="1066800"/>
                  </a:lnTo>
                  <a:lnTo>
                    <a:pt x="3037821" y="1079500"/>
                  </a:lnTo>
                  <a:close/>
                </a:path>
                <a:path w="4904105" h="1930400">
                  <a:moveTo>
                    <a:pt x="4556052" y="190500"/>
                  </a:moveTo>
                  <a:lnTo>
                    <a:pt x="4535926" y="190500"/>
                  </a:lnTo>
                  <a:lnTo>
                    <a:pt x="4516761" y="177800"/>
                  </a:lnTo>
                  <a:lnTo>
                    <a:pt x="4172162" y="88900"/>
                  </a:lnTo>
                  <a:lnTo>
                    <a:pt x="4121858" y="88900"/>
                  </a:lnTo>
                  <a:lnTo>
                    <a:pt x="4020822" y="63500"/>
                  </a:lnTo>
                  <a:lnTo>
                    <a:pt x="3919469" y="63500"/>
                  </a:lnTo>
                  <a:lnTo>
                    <a:pt x="3868768" y="50800"/>
                  </a:lnTo>
                  <a:lnTo>
                    <a:pt x="4303389" y="50800"/>
                  </a:lnTo>
                  <a:lnTo>
                    <a:pt x="4602774" y="127000"/>
                  </a:lnTo>
                  <a:lnTo>
                    <a:pt x="4613844" y="139700"/>
                  </a:lnTo>
                  <a:lnTo>
                    <a:pt x="4612008" y="152400"/>
                  </a:lnTo>
                  <a:lnTo>
                    <a:pt x="4603172" y="165100"/>
                  </a:lnTo>
                  <a:lnTo>
                    <a:pt x="4593239" y="177800"/>
                  </a:lnTo>
                  <a:lnTo>
                    <a:pt x="4575652" y="177800"/>
                  </a:lnTo>
                  <a:lnTo>
                    <a:pt x="4556052" y="190500"/>
                  </a:lnTo>
                  <a:close/>
                </a:path>
                <a:path w="4904105" h="1930400">
                  <a:moveTo>
                    <a:pt x="3246865" y="457200"/>
                  </a:moveTo>
                  <a:lnTo>
                    <a:pt x="3152853" y="457200"/>
                  </a:lnTo>
                  <a:lnTo>
                    <a:pt x="3184529" y="406400"/>
                  </a:lnTo>
                  <a:lnTo>
                    <a:pt x="3218989" y="368300"/>
                  </a:lnTo>
                  <a:lnTo>
                    <a:pt x="3256359" y="330200"/>
                  </a:lnTo>
                  <a:lnTo>
                    <a:pt x="3296770" y="292100"/>
                  </a:lnTo>
                  <a:lnTo>
                    <a:pt x="3299692" y="292100"/>
                  </a:lnTo>
                  <a:lnTo>
                    <a:pt x="3306007" y="279400"/>
                  </a:lnTo>
                  <a:lnTo>
                    <a:pt x="3320749" y="279400"/>
                  </a:lnTo>
                  <a:lnTo>
                    <a:pt x="3325678" y="266700"/>
                  </a:lnTo>
                  <a:lnTo>
                    <a:pt x="3337766" y="266700"/>
                  </a:lnTo>
                  <a:lnTo>
                    <a:pt x="3341861" y="254000"/>
                  </a:lnTo>
                  <a:lnTo>
                    <a:pt x="3357985" y="254000"/>
                  </a:lnTo>
                  <a:lnTo>
                    <a:pt x="3366135" y="241300"/>
                  </a:lnTo>
                  <a:lnTo>
                    <a:pt x="3372244" y="241300"/>
                  </a:lnTo>
                  <a:lnTo>
                    <a:pt x="3379293" y="228600"/>
                  </a:lnTo>
                  <a:lnTo>
                    <a:pt x="3393510" y="228600"/>
                  </a:lnTo>
                  <a:lnTo>
                    <a:pt x="3402162" y="215900"/>
                  </a:lnTo>
                  <a:lnTo>
                    <a:pt x="3405131" y="215900"/>
                  </a:lnTo>
                  <a:lnTo>
                    <a:pt x="3451272" y="190500"/>
                  </a:lnTo>
                  <a:lnTo>
                    <a:pt x="3498702" y="177800"/>
                  </a:lnTo>
                  <a:lnTo>
                    <a:pt x="3697939" y="127000"/>
                  </a:lnTo>
                  <a:lnTo>
                    <a:pt x="4046900" y="127000"/>
                  </a:lnTo>
                  <a:lnTo>
                    <a:pt x="4098033" y="139700"/>
                  </a:lnTo>
                  <a:lnTo>
                    <a:pt x="4149011" y="139700"/>
                  </a:lnTo>
                  <a:lnTo>
                    <a:pt x="4199826" y="152400"/>
                  </a:lnTo>
                  <a:lnTo>
                    <a:pt x="4250471" y="152400"/>
                  </a:lnTo>
                  <a:lnTo>
                    <a:pt x="4351219" y="177800"/>
                  </a:lnTo>
                  <a:lnTo>
                    <a:pt x="3754323" y="177800"/>
                  </a:lnTo>
                  <a:lnTo>
                    <a:pt x="3705851" y="190500"/>
                  </a:lnTo>
                  <a:lnTo>
                    <a:pt x="3658037" y="190500"/>
                  </a:lnTo>
                  <a:lnTo>
                    <a:pt x="3520143" y="228600"/>
                  </a:lnTo>
                  <a:lnTo>
                    <a:pt x="3476557" y="254000"/>
                  </a:lnTo>
                  <a:lnTo>
                    <a:pt x="3434426" y="279400"/>
                  </a:lnTo>
                  <a:lnTo>
                    <a:pt x="3393909" y="304800"/>
                  </a:lnTo>
                  <a:lnTo>
                    <a:pt x="3355165" y="330200"/>
                  </a:lnTo>
                  <a:lnTo>
                    <a:pt x="3322541" y="368300"/>
                  </a:lnTo>
                  <a:lnTo>
                    <a:pt x="3292249" y="406400"/>
                  </a:lnTo>
                  <a:lnTo>
                    <a:pt x="3264177" y="431800"/>
                  </a:lnTo>
                  <a:lnTo>
                    <a:pt x="3246865" y="457200"/>
                  </a:lnTo>
                  <a:close/>
                </a:path>
                <a:path w="4904105" h="1930400">
                  <a:moveTo>
                    <a:pt x="4845972" y="393700"/>
                  </a:moveTo>
                  <a:lnTo>
                    <a:pt x="4825836" y="393700"/>
                  </a:lnTo>
                  <a:lnTo>
                    <a:pt x="4806677" y="381000"/>
                  </a:lnTo>
                  <a:lnTo>
                    <a:pt x="4287096" y="241300"/>
                  </a:lnTo>
                  <a:lnTo>
                    <a:pt x="4239340" y="241300"/>
                  </a:lnTo>
                  <a:lnTo>
                    <a:pt x="4146394" y="215900"/>
                  </a:lnTo>
                  <a:lnTo>
                    <a:pt x="4099262" y="215900"/>
                  </a:lnTo>
                  <a:lnTo>
                    <a:pt x="4004070" y="190500"/>
                  </a:lnTo>
                  <a:lnTo>
                    <a:pt x="3902099" y="190500"/>
                  </a:lnTo>
                  <a:lnTo>
                    <a:pt x="3852606" y="177800"/>
                  </a:lnTo>
                  <a:lnTo>
                    <a:pt x="4351219" y="177800"/>
                  </a:lnTo>
                  <a:lnTo>
                    <a:pt x="4648562" y="254000"/>
                  </a:lnTo>
                  <a:lnTo>
                    <a:pt x="4652064" y="266700"/>
                  </a:lnTo>
                  <a:lnTo>
                    <a:pt x="4656426" y="266700"/>
                  </a:lnTo>
                  <a:lnTo>
                    <a:pt x="4892699" y="330200"/>
                  </a:lnTo>
                  <a:lnTo>
                    <a:pt x="4903756" y="342900"/>
                  </a:lnTo>
                  <a:lnTo>
                    <a:pt x="4901930" y="355600"/>
                  </a:lnTo>
                  <a:lnTo>
                    <a:pt x="4893104" y="368300"/>
                  </a:lnTo>
                  <a:lnTo>
                    <a:pt x="4883162" y="381000"/>
                  </a:lnTo>
                  <a:lnTo>
                    <a:pt x="4865582" y="381000"/>
                  </a:lnTo>
                  <a:lnTo>
                    <a:pt x="4845972" y="393700"/>
                  </a:lnTo>
                  <a:close/>
                </a:path>
                <a:path w="4904105" h="1930400">
                  <a:moveTo>
                    <a:pt x="1835178" y="546100"/>
                  </a:moveTo>
                  <a:lnTo>
                    <a:pt x="1429043" y="546100"/>
                  </a:lnTo>
                  <a:lnTo>
                    <a:pt x="1479993" y="533400"/>
                  </a:lnTo>
                  <a:lnTo>
                    <a:pt x="1786135" y="533400"/>
                  </a:lnTo>
                  <a:lnTo>
                    <a:pt x="1835178" y="546100"/>
                  </a:lnTo>
                  <a:close/>
                </a:path>
                <a:path w="4904105" h="1930400">
                  <a:moveTo>
                    <a:pt x="454037" y="1689100"/>
                  </a:moveTo>
                  <a:lnTo>
                    <a:pt x="346446" y="1689100"/>
                  </a:lnTo>
                  <a:lnTo>
                    <a:pt x="363017" y="1651000"/>
                  </a:lnTo>
                  <a:lnTo>
                    <a:pt x="380070" y="1600200"/>
                  </a:lnTo>
                  <a:lnTo>
                    <a:pt x="397660" y="1549400"/>
                  </a:lnTo>
                  <a:lnTo>
                    <a:pt x="415844" y="1511300"/>
                  </a:lnTo>
                  <a:lnTo>
                    <a:pt x="434677" y="1460500"/>
                  </a:lnTo>
                  <a:lnTo>
                    <a:pt x="454217" y="1409700"/>
                  </a:lnTo>
                  <a:lnTo>
                    <a:pt x="474520" y="1371600"/>
                  </a:lnTo>
                  <a:lnTo>
                    <a:pt x="495640" y="1320800"/>
                  </a:lnTo>
                  <a:lnTo>
                    <a:pt x="517635" y="1282700"/>
                  </a:lnTo>
                  <a:lnTo>
                    <a:pt x="540561" y="1231900"/>
                  </a:lnTo>
                  <a:lnTo>
                    <a:pt x="564473" y="1193800"/>
                  </a:lnTo>
                  <a:lnTo>
                    <a:pt x="589735" y="1143000"/>
                  </a:lnTo>
                  <a:lnTo>
                    <a:pt x="616231" y="1104900"/>
                  </a:lnTo>
                  <a:lnTo>
                    <a:pt x="643993" y="1054100"/>
                  </a:lnTo>
                  <a:lnTo>
                    <a:pt x="673051" y="1016000"/>
                  </a:lnTo>
                  <a:lnTo>
                    <a:pt x="703439" y="977900"/>
                  </a:lnTo>
                  <a:lnTo>
                    <a:pt x="735187" y="939800"/>
                  </a:lnTo>
                  <a:lnTo>
                    <a:pt x="768328" y="901700"/>
                  </a:lnTo>
                  <a:lnTo>
                    <a:pt x="802891" y="863600"/>
                  </a:lnTo>
                  <a:lnTo>
                    <a:pt x="838911" y="825500"/>
                  </a:lnTo>
                  <a:lnTo>
                    <a:pt x="876417" y="787400"/>
                  </a:lnTo>
                  <a:lnTo>
                    <a:pt x="915441" y="762000"/>
                  </a:lnTo>
                  <a:lnTo>
                    <a:pt x="956016" y="723900"/>
                  </a:lnTo>
                  <a:lnTo>
                    <a:pt x="998172" y="698500"/>
                  </a:lnTo>
                  <a:lnTo>
                    <a:pt x="1042456" y="673100"/>
                  </a:lnTo>
                  <a:lnTo>
                    <a:pt x="1087858" y="647700"/>
                  </a:lnTo>
                  <a:lnTo>
                    <a:pt x="1134283" y="622300"/>
                  </a:lnTo>
                  <a:lnTo>
                    <a:pt x="1181637" y="609600"/>
                  </a:lnTo>
                  <a:lnTo>
                    <a:pt x="1229825" y="584200"/>
                  </a:lnTo>
                  <a:lnTo>
                    <a:pt x="1378458" y="546100"/>
                  </a:lnTo>
                  <a:lnTo>
                    <a:pt x="1883999" y="546100"/>
                  </a:lnTo>
                  <a:lnTo>
                    <a:pt x="1932570" y="558800"/>
                  </a:lnTo>
                  <a:lnTo>
                    <a:pt x="1980861" y="558800"/>
                  </a:lnTo>
                  <a:lnTo>
                    <a:pt x="2076485" y="584200"/>
                  </a:lnTo>
                  <a:lnTo>
                    <a:pt x="1540872" y="584200"/>
                  </a:lnTo>
                  <a:lnTo>
                    <a:pt x="1492327" y="596900"/>
                  </a:lnTo>
                  <a:lnTo>
                    <a:pt x="1444144" y="596900"/>
                  </a:lnTo>
                  <a:lnTo>
                    <a:pt x="1349184" y="622300"/>
                  </a:lnTo>
                  <a:lnTo>
                    <a:pt x="1302567" y="622300"/>
                  </a:lnTo>
                  <a:lnTo>
                    <a:pt x="1256634" y="647700"/>
                  </a:lnTo>
                  <a:lnTo>
                    <a:pt x="1167137" y="673100"/>
                  </a:lnTo>
                  <a:lnTo>
                    <a:pt x="1123735" y="698500"/>
                  </a:lnTo>
                  <a:lnTo>
                    <a:pt x="1081337" y="723900"/>
                  </a:lnTo>
                  <a:lnTo>
                    <a:pt x="1040023" y="749300"/>
                  </a:lnTo>
                  <a:lnTo>
                    <a:pt x="999874" y="774700"/>
                  </a:lnTo>
                  <a:lnTo>
                    <a:pt x="960971" y="812800"/>
                  </a:lnTo>
                  <a:lnTo>
                    <a:pt x="929941" y="838200"/>
                  </a:lnTo>
                  <a:lnTo>
                    <a:pt x="900063" y="863600"/>
                  </a:lnTo>
                  <a:lnTo>
                    <a:pt x="871286" y="901700"/>
                  </a:lnTo>
                  <a:lnTo>
                    <a:pt x="843558" y="927100"/>
                  </a:lnTo>
                  <a:lnTo>
                    <a:pt x="951760" y="927100"/>
                  </a:lnTo>
                  <a:lnTo>
                    <a:pt x="932452" y="939800"/>
                  </a:lnTo>
                  <a:lnTo>
                    <a:pt x="895392" y="977900"/>
                  </a:lnTo>
                  <a:lnTo>
                    <a:pt x="859843" y="1003300"/>
                  </a:lnTo>
                  <a:lnTo>
                    <a:pt x="825756" y="1041400"/>
                  </a:lnTo>
                  <a:lnTo>
                    <a:pt x="793085" y="1079500"/>
                  </a:lnTo>
                  <a:lnTo>
                    <a:pt x="761784" y="1117600"/>
                  </a:lnTo>
                  <a:lnTo>
                    <a:pt x="731806" y="1155700"/>
                  </a:lnTo>
                  <a:lnTo>
                    <a:pt x="703104" y="1193800"/>
                  </a:lnTo>
                  <a:lnTo>
                    <a:pt x="675632" y="1231900"/>
                  </a:lnTo>
                  <a:lnTo>
                    <a:pt x="649344" y="1282700"/>
                  </a:lnTo>
                  <a:lnTo>
                    <a:pt x="624192" y="1320800"/>
                  </a:lnTo>
                  <a:lnTo>
                    <a:pt x="600129" y="1358900"/>
                  </a:lnTo>
                  <a:lnTo>
                    <a:pt x="577110" y="1409700"/>
                  </a:lnTo>
                  <a:lnTo>
                    <a:pt x="555088" y="1447800"/>
                  </a:lnTo>
                  <a:lnTo>
                    <a:pt x="534015" y="1498600"/>
                  </a:lnTo>
                  <a:lnTo>
                    <a:pt x="513846" y="1536700"/>
                  </a:lnTo>
                  <a:lnTo>
                    <a:pt x="494534" y="1587500"/>
                  </a:lnTo>
                  <a:lnTo>
                    <a:pt x="476032" y="1638300"/>
                  </a:lnTo>
                  <a:lnTo>
                    <a:pt x="458293" y="1676400"/>
                  </a:lnTo>
                  <a:lnTo>
                    <a:pt x="454037" y="1689100"/>
                  </a:lnTo>
                  <a:close/>
                </a:path>
                <a:path w="4904105" h="1930400">
                  <a:moveTo>
                    <a:pt x="2975365" y="1244600"/>
                  </a:moveTo>
                  <a:lnTo>
                    <a:pt x="2924615" y="1244600"/>
                  </a:lnTo>
                  <a:lnTo>
                    <a:pt x="2913269" y="1231900"/>
                  </a:lnTo>
                  <a:lnTo>
                    <a:pt x="2880096" y="1193800"/>
                  </a:lnTo>
                  <a:lnTo>
                    <a:pt x="2845614" y="1155700"/>
                  </a:lnTo>
                  <a:lnTo>
                    <a:pt x="2809855" y="1117600"/>
                  </a:lnTo>
                  <a:lnTo>
                    <a:pt x="2772851" y="1079500"/>
                  </a:lnTo>
                  <a:lnTo>
                    <a:pt x="2734634" y="1054100"/>
                  </a:lnTo>
                  <a:lnTo>
                    <a:pt x="2695236" y="1016000"/>
                  </a:lnTo>
                  <a:lnTo>
                    <a:pt x="2654687" y="990600"/>
                  </a:lnTo>
                  <a:lnTo>
                    <a:pt x="2613021" y="965200"/>
                  </a:lnTo>
                  <a:lnTo>
                    <a:pt x="2570268" y="939800"/>
                  </a:lnTo>
                  <a:lnTo>
                    <a:pt x="2526460" y="914400"/>
                  </a:lnTo>
                  <a:lnTo>
                    <a:pt x="2481630" y="889000"/>
                  </a:lnTo>
                  <a:lnTo>
                    <a:pt x="2435808" y="863600"/>
                  </a:lnTo>
                  <a:lnTo>
                    <a:pt x="2389027" y="838200"/>
                  </a:lnTo>
                  <a:lnTo>
                    <a:pt x="2341318" y="825500"/>
                  </a:lnTo>
                  <a:lnTo>
                    <a:pt x="2294288" y="800100"/>
                  </a:lnTo>
                  <a:lnTo>
                    <a:pt x="2052450" y="736600"/>
                  </a:lnTo>
                  <a:lnTo>
                    <a:pt x="2003098" y="736600"/>
                  </a:lnTo>
                  <a:lnTo>
                    <a:pt x="1903818" y="711200"/>
                  </a:lnTo>
                  <a:lnTo>
                    <a:pt x="1804104" y="711200"/>
                  </a:lnTo>
                  <a:lnTo>
                    <a:pt x="1754212" y="698500"/>
                  </a:lnTo>
                  <a:lnTo>
                    <a:pt x="2168313" y="698500"/>
                  </a:lnTo>
                  <a:lnTo>
                    <a:pt x="2122377" y="673100"/>
                  </a:lnTo>
                  <a:lnTo>
                    <a:pt x="1884064" y="609600"/>
                  </a:lnTo>
                  <a:lnTo>
                    <a:pt x="1835237" y="609600"/>
                  </a:lnTo>
                  <a:lnTo>
                    <a:pt x="1786209" y="596900"/>
                  </a:lnTo>
                  <a:lnTo>
                    <a:pt x="1737061" y="596900"/>
                  </a:lnTo>
                  <a:lnTo>
                    <a:pt x="1687873" y="584200"/>
                  </a:lnTo>
                  <a:lnTo>
                    <a:pt x="2076485" y="584200"/>
                  </a:lnTo>
                  <a:lnTo>
                    <a:pt x="2170635" y="609600"/>
                  </a:lnTo>
                  <a:lnTo>
                    <a:pt x="2217082" y="635000"/>
                  </a:lnTo>
                  <a:lnTo>
                    <a:pt x="2308577" y="660400"/>
                  </a:lnTo>
                  <a:lnTo>
                    <a:pt x="2398006" y="711200"/>
                  </a:lnTo>
                  <a:lnTo>
                    <a:pt x="2441872" y="723900"/>
                  </a:lnTo>
                  <a:lnTo>
                    <a:pt x="2527760" y="774700"/>
                  </a:lnTo>
                  <a:lnTo>
                    <a:pt x="2569723" y="800100"/>
                  </a:lnTo>
                  <a:lnTo>
                    <a:pt x="2610992" y="825500"/>
                  </a:lnTo>
                  <a:lnTo>
                    <a:pt x="2651537" y="850900"/>
                  </a:lnTo>
                  <a:lnTo>
                    <a:pt x="2691330" y="889000"/>
                  </a:lnTo>
                  <a:lnTo>
                    <a:pt x="2730341" y="914400"/>
                  </a:lnTo>
                  <a:lnTo>
                    <a:pt x="2768540" y="939800"/>
                  </a:lnTo>
                  <a:lnTo>
                    <a:pt x="2805897" y="977900"/>
                  </a:lnTo>
                  <a:lnTo>
                    <a:pt x="2842384" y="1003300"/>
                  </a:lnTo>
                  <a:lnTo>
                    <a:pt x="2877970" y="1041400"/>
                  </a:lnTo>
                  <a:lnTo>
                    <a:pt x="2912626" y="1079500"/>
                  </a:lnTo>
                  <a:lnTo>
                    <a:pt x="3037821" y="1079500"/>
                  </a:lnTo>
                  <a:lnTo>
                    <a:pt x="3032231" y="1104900"/>
                  </a:lnTo>
                  <a:lnTo>
                    <a:pt x="3024547" y="1155700"/>
                  </a:lnTo>
                  <a:lnTo>
                    <a:pt x="3017440" y="1206500"/>
                  </a:lnTo>
                  <a:lnTo>
                    <a:pt x="3012920" y="1219200"/>
                  </a:lnTo>
                  <a:lnTo>
                    <a:pt x="3003534" y="1231900"/>
                  </a:lnTo>
                  <a:lnTo>
                    <a:pt x="2990582" y="1231900"/>
                  </a:lnTo>
                  <a:lnTo>
                    <a:pt x="2975365" y="1244600"/>
                  </a:lnTo>
                  <a:close/>
                </a:path>
                <a:path w="4904105" h="1930400">
                  <a:moveTo>
                    <a:pt x="1837690" y="647700"/>
                  </a:moveTo>
                  <a:lnTo>
                    <a:pt x="1531898" y="647700"/>
                  </a:lnTo>
                  <a:lnTo>
                    <a:pt x="1582922" y="635000"/>
                  </a:lnTo>
                  <a:lnTo>
                    <a:pt x="1789856" y="635000"/>
                  </a:lnTo>
                  <a:lnTo>
                    <a:pt x="1837690" y="647700"/>
                  </a:lnTo>
                  <a:close/>
                </a:path>
                <a:path w="4904105" h="1930400">
                  <a:moveTo>
                    <a:pt x="1933088" y="660400"/>
                  </a:moveTo>
                  <a:lnTo>
                    <a:pt x="1430888" y="660400"/>
                  </a:lnTo>
                  <a:lnTo>
                    <a:pt x="1481211" y="647700"/>
                  </a:lnTo>
                  <a:lnTo>
                    <a:pt x="1885447" y="647700"/>
                  </a:lnTo>
                  <a:lnTo>
                    <a:pt x="1933088" y="660400"/>
                  </a:lnTo>
                  <a:close/>
                </a:path>
                <a:path w="4904105" h="1930400">
                  <a:moveTo>
                    <a:pt x="951760" y="927100"/>
                  </a:moveTo>
                  <a:lnTo>
                    <a:pt x="843558" y="927100"/>
                  </a:lnTo>
                  <a:lnTo>
                    <a:pt x="881430" y="901700"/>
                  </a:lnTo>
                  <a:lnTo>
                    <a:pt x="920480" y="863600"/>
                  </a:lnTo>
                  <a:lnTo>
                    <a:pt x="960701" y="838200"/>
                  </a:lnTo>
                  <a:lnTo>
                    <a:pt x="1002089" y="812800"/>
                  </a:lnTo>
                  <a:lnTo>
                    <a:pt x="1044637" y="787400"/>
                  </a:lnTo>
                  <a:lnTo>
                    <a:pt x="1138102" y="736600"/>
                  </a:lnTo>
                  <a:lnTo>
                    <a:pt x="1185676" y="723900"/>
                  </a:lnTo>
                  <a:lnTo>
                    <a:pt x="1233775" y="698500"/>
                  </a:lnTo>
                  <a:lnTo>
                    <a:pt x="1380956" y="660400"/>
                  </a:lnTo>
                  <a:lnTo>
                    <a:pt x="1980579" y="660400"/>
                  </a:lnTo>
                  <a:lnTo>
                    <a:pt x="2027883" y="673100"/>
                  </a:lnTo>
                  <a:lnTo>
                    <a:pt x="2074965" y="673100"/>
                  </a:lnTo>
                  <a:lnTo>
                    <a:pt x="2168313" y="698500"/>
                  </a:lnTo>
                  <a:lnTo>
                    <a:pt x="1507562" y="698500"/>
                  </a:lnTo>
                  <a:lnTo>
                    <a:pt x="1459492" y="711200"/>
                  </a:lnTo>
                  <a:lnTo>
                    <a:pt x="1411930" y="711200"/>
                  </a:lnTo>
                  <a:lnTo>
                    <a:pt x="1227311" y="762000"/>
                  </a:lnTo>
                  <a:lnTo>
                    <a:pt x="1182703" y="787400"/>
                  </a:lnTo>
                  <a:lnTo>
                    <a:pt x="1138768" y="800100"/>
                  </a:lnTo>
                  <a:lnTo>
                    <a:pt x="1095536" y="825500"/>
                  </a:lnTo>
                  <a:lnTo>
                    <a:pt x="1053032" y="850900"/>
                  </a:lnTo>
                  <a:lnTo>
                    <a:pt x="1011286" y="876300"/>
                  </a:lnTo>
                  <a:lnTo>
                    <a:pt x="971068" y="914400"/>
                  </a:lnTo>
                  <a:lnTo>
                    <a:pt x="951760" y="927100"/>
                  </a:lnTo>
                  <a:close/>
                </a:path>
                <a:path w="4904105" h="1930400">
                  <a:moveTo>
                    <a:pt x="442037" y="1917700"/>
                  </a:moveTo>
                  <a:lnTo>
                    <a:pt x="275928" y="1917700"/>
                  </a:lnTo>
                  <a:lnTo>
                    <a:pt x="275948" y="1905000"/>
                  </a:lnTo>
                  <a:lnTo>
                    <a:pt x="285489" y="1879600"/>
                  </a:lnTo>
                  <a:lnTo>
                    <a:pt x="294459" y="1854200"/>
                  </a:lnTo>
                  <a:lnTo>
                    <a:pt x="256418" y="1816100"/>
                  </a:lnTo>
                  <a:lnTo>
                    <a:pt x="219654" y="1778000"/>
                  </a:lnTo>
                  <a:lnTo>
                    <a:pt x="184197" y="1739900"/>
                  </a:lnTo>
                  <a:lnTo>
                    <a:pt x="150073" y="1701800"/>
                  </a:lnTo>
                  <a:lnTo>
                    <a:pt x="117311" y="1663700"/>
                  </a:lnTo>
                  <a:lnTo>
                    <a:pt x="85938" y="1625600"/>
                  </a:lnTo>
                  <a:lnTo>
                    <a:pt x="55984" y="1574800"/>
                  </a:lnTo>
                  <a:lnTo>
                    <a:pt x="27475" y="1536700"/>
                  </a:lnTo>
                  <a:lnTo>
                    <a:pt x="440" y="1485900"/>
                  </a:lnTo>
                  <a:lnTo>
                    <a:pt x="0" y="1447800"/>
                  </a:lnTo>
                  <a:lnTo>
                    <a:pt x="29358" y="1435100"/>
                  </a:lnTo>
                  <a:lnTo>
                    <a:pt x="68924" y="1422400"/>
                  </a:lnTo>
                  <a:lnTo>
                    <a:pt x="99108" y="1435100"/>
                  </a:lnTo>
                  <a:lnTo>
                    <a:pt x="105628" y="1447800"/>
                  </a:lnTo>
                  <a:lnTo>
                    <a:pt x="112275" y="1460500"/>
                  </a:lnTo>
                  <a:lnTo>
                    <a:pt x="119008" y="1473200"/>
                  </a:lnTo>
                  <a:lnTo>
                    <a:pt x="125784" y="1485900"/>
                  </a:lnTo>
                  <a:lnTo>
                    <a:pt x="176487" y="1485900"/>
                  </a:lnTo>
                  <a:lnTo>
                    <a:pt x="189033" y="1498600"/>
                  </a:lnTo>
                  <a:lnTo>
                    <a:pt x="221788" y="1536700"/>
                  </a:lnTo>
                  <a:lnTo>
                    <a:pt x="253880" y="1574800"/>
                  </a:lnTo>
                  <a:lnTo>
                    <a:pt x="285335" y="1612900"/>
                  </a:lnTo>
                  <a:lnTo>
                    <a:pt x="316181" y="1651000"/>
                  </a:lnTo>
                  <a:lnTo>
                    <a:pt x="346446" y="1689100"/>
                  </a:lnTo>
                  <a:lnTo>
                    <a:pt x="454037" y="1689100"/>
                  </a:lnTo>
                  <a:lnTo>
                    <a:pt x="441271" y="1727200"/>
                  </a:lnTo>
                  <a:lnTo>
                    <a:pt x="424919" y="1778000"/>
                  </a:lnTo>
                  <a:lnTo>
                    <a:pt x="558477" y="1778000"/>
                  </a:lnTo>
                  <a:lnTo>
                    <a:pt x="524269" y="1790700"/>
                  </a:lnTo>
                  <a:lnTo>
                    <a:pt x="864300" y="1790700"/>
                  </a:lnTo>
                  <a:lnTo>
                    <a:pt x="818897" y="1803400"/>
                  </a:lnTo>
                  <a:lnTo>
                    <a:pt x="773093" y="1828800"/>
                  </a:lnTo>
                  <a:lnTo>
                    <a:pt x="442037" y="1917700"/>
                  </a:lnTo>
                  <a:close/>
                </a:path>
                <a:path w="4904105" h="1930400">
                  <a:moveTo>
                    <a:pt x="558477" y="1778000"/>
                  </a:moveTo>
                  <a:lnTo>
                    <a:pt x="424919" y="1778000"/>
                  </a:lnTo>
                  <a:lnTo>
                    <a:pt x="466890" y="1752600"/>
                  </a:lnTo>
                  <a:lnTo>
                    <a:pt x="510569" y="1739900"/>
                  </a:lnTo>
                  <a:lnTo>
                    <a:pt x="555621" y="1714500"/>
                  </a:lnTo>
                  <a:lnTo>
                    <a:pt x="601708" y="1701800"/>
                  </a:lnTo>
                  <a:lnTo>
                    <a:pt x="648495" y="1676400"/>
                  </a:lnTo>
                  <a:lnTo>
                    <a:pt x="789681" y="1638300"/>
                  </a:lnTo>
                  <a:lnTo>
                    <a:pt x="881128" y="1638300"/>
                  </a:lnTo>
                  <a:lnTo>
                    <a:pt x="925039" y="1651000"/>
                  </a:lnTo>
                  <a:lnTo>
                    <a:pt x="967293" y="1663700"/>
                  </a:lnTo>
                  <a:lnTo>
                    <a:pt x="1007552" y="1676400"/>
                  </a:lnTo>
                  <a:lnTo>
                    <a:pt x="1014787" y="1689100"/>
                  </a:lnTo>
                  <a:lnTo>
                    <a:pt x="1017696" y="1689100"/>
                  </a:lnTo>
                  <a:lnTo>
                    <a:pt x="1017900" y="1701800"/>
                  </a:lnTo>
                  <a:lnTo>
                    <a:pt x="822992" y="1701800"/>
                  </a:lnTo>
                  <a:lnTo>
                    <a:pt x="662324" y="1739900"/>
                  </a:lnTo>
                  <a:lnTo>
                    <a:pt x="558477" y="1778000"/>
                  </a:lnTo>
                  <a:close/>
                </a:path>
                <a:path w="4904105" h="1930400">
                  <a:moveTo>
                    <a:pt x="864300" y="1790700"/>
                  </a:moveTo>
                  <a:lnTo>
                    <a:pt x="575827" y="1790700"/>
                  </a:lnTo>
                  <a:lnTo>
                    <a:pt x="626984" y="1778000"/>
                  </a:lnTo>
                  <a:lnTo>
                    <a:pt x="677722" y="1778000"/>
                  </a:lnTo>
                  <a:lnTo>
                    <a:pt x="777869" y="1752600"/>
                  </a:lnTo>
                  <a:lnTo>
                    <a:pt x="827242" y="1727200"/>
                  </a:lnTo>
                  <a:lnTo>
                    <a:pt x="876125" y="1714500"/>
                  </a:lnTo>
                  <a:lnTo>
                    <a:pt x="822992" y="1701800"/>
                  </a:lnTo>
                  <a:lnTo>
                    <a:pt x="1019140" y="1701800"/>
                  </a:lnTo>
                  <a:lnTo>
                    <a:pt x="1016646" y="1714500"/>
                  </a:lnTo>
                  <a:lnTo>
                    <a:pt x="1009807" y="1714500"/>
                  </a:lnTo>
                  <a:lnTo>
                    <a:pt x="998008" y="1727200"/>
                  </a:lnTo>
                  <a:lnTo>
                    <a:pt x="953865" y="1739900"/>
                  </a:lnTo>
                  <a:lnTo>
                    <a:pt x="864300" y="1790700"/>
                  </a:lnTo>
                  <a:close/>
                </a:path>
                <a:path w="4904105" h="1930400">
                  <a:moveTo>
                    <a:pt x="368537" y="1930400"/>
                  </a:moveTo>
                  <a:lnTo>
                    <a:pt x="281259" y="1930400"/>
                  </a:lnTo>
                  <a:lnTo>
                    <a:pt x="279880" y="1917700"/>
                  </a:lnTo>
                  <a:lnTo>
                    <a:pt x="383607" y="1917700"/>
                  </a:lnTo>
                  <a:lnTo>
                    <a:pt x="368537" y="1930400"/>
                  </a:lnTo>
                  <a:close/>
                </a:path>
                <a:path w="4904105" h="1930400">
                  <a:moveTo>
                    <a:pt x="412924" y="1930400"/>
                  </a:moveTo>
                  <a:lnTo>
                    <a:pt x="397759" y="1930400"/>
                  </a:lnTo>
                  <a:lnTo>
                    <a:pt x="383607" y="1917700"/>
                  </a:lnTo>
                  <a:lnTo>
                    <a:pt x="428038" y="1917700"/>
                  </a:lnTo>
                  <a:lnTo>
                    <a:pt x="412924" y="1930400"/>
                  </a:lnTo>
                  <a:close/>
                </a:path>
              </a:pathLst>
            </a:custGeom>
            <a:solidFill>
              <a:srgbClr val="FF6A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87711" y="2185854"/>
              <a:ext cx="1386205" cy="1249045"/>
            </a:xfrm>
            <a:custGeom>
              <a:avLst/>
              <a:gdLst/>
              <a:ahLst/>
              <a:cxnLst/>
              <a:rect l="l" t="t" r="r" b="b"/>
              <a:pathLst>
                <a:path w="1386204" h="1249045">
                  <a:moveTo>
                    <a:pt x="620202" y="728178"/>
                  </a:moveTo>
                  <a:lnTo>
                    <a:pt x="569144" y="755341"/>
                  </a:lnTo>
                  <a:lnTo>
                    <a:pt x="568217" y="722617"/>
                  </a:lnTo>
                  <a:lnTo>
                    <a:pt x="552220" y="182938"/>
                  </a:lnTo>
                  <a:lnTo>
                    <a:pt x="581674" y="156480"/>
                  </a:lnTo>
                  <a:lnTo>
                    <a:pt x="588789" y="158517"/>
                  </a:lnTo>
                  <a:lnTo>
                    <a:pt x="595142" y="162581"/>
                  </a:lnTo>
                  <a:lnTo>
                    <a:pt x="637981" y="199905"/>
                  </a:lnTo>
                  <a:lnTo>
                    <a:pt x="654713" y="214522"/>
                  </a:lnTo>
                  <a:lnTo>
                    <a:pt x="605785" y="240553"/>
                  </a:lnTo>
                  <a:lnTo>
                    <a:pt x="619281" y="695176"/>
                  </a:lnTo>
                  <a:lnTo>
                    <a:pt x="620202" y="728178"/>
                  </a:lnTo>
                  <a:close/>
                </a:path>
                <a:path w="1386204" h="1249045">
                  <a:moveTo>
                    <a:pt x="980639" y="548020"/>
                  </a:moveTo>
                  <a:lnTo>
                    <a:pt x="974310" y="550714"/>
                  </a:lnTo>
                  <a:lnTo>
                    <a:pt x="967499" y="551650"/>
                  </a:lnTo>
                  <a:lnTo>
                    <a:pt x="960794" y="550791"/>
                  </a:lnTo>
                  <a:lnTo>
                    <a:pt x="954542" y="548228"/>
                  </a:lnTo>
                  <a:lnTo>
                    <a:pt x="949089" y="544052"/>
                  </a:lnTo>
                  <a:lnTo>
                    <a:pt x="932767" y="528668"/>
                  </a:lnTo>
                  <a:lnTo>
                    <a:pt x="905001" y="503538"/>
                  </a:lnTo>
                  <a:lnTo>
                    <a:pt x="868357" y="470873"/>
                  </a:lnTo>
                  <a:lnTo>
                    <a:pt x="825403" y="432886"/>
                  </a:lnTo>
                  <a:lnTo>
                    <a:pt x="778703" y="391789"/>
                  </a:lnTo>
                  <a:lnTo>
                    <a:pt x="730825" y="349795"/>
                  </a:lnTo>
                  <a:lnTo>
                    <a:pt x="634063" y="265216"/>
                  </a:lnTo>
                  <a:lnTo>
                    <a:pt x="605785" y="240553"/>
                  </a:lnTo>
                  <a:lnTo>
                    <a:pt x="654713" y="214522"/>
                  </a:lnTo>
                  <a:lnTo>
                    <a:pt x="739389" y="288494"/>
                  </a:lnTo>
                  <a:lnTo>
                    <a:pt x="858703" y="393274"/>
                  </a:lnTo>
                  <a:lnTo>
                    <a:pt x="955261" y="479171"/>
                  </a:lnTo>
                  <a:lnTo>
                    <a:pt x="1021570" y="443894"/>
                  </a:lnTo>
                  <a:lnTo>
                    <a:pt x="1007579" y="485439"/>
                  </a:lnTo>
                  <a:lnTo>
                    <a:pt x="997418" y="516254"/>
                  </a:lnTo>
                  <a:lnTo>
                    <a:pt x="992570" y="532052"/>
                  </a:lnTo>
                  <a:lnTo>
                    <a:pt x="990022" y="538432"/>
                  </a:lnTo>
                  <a:lnTo>
                    <a:pt x="985961" y="543840"/>
                  </a:lnTo>
                  <a:lnTo>
                    <a:pt x="980639" y="548020"/>
                  </a:lnTo>
                  <a:close/>
                </a:path>
                <a:path w="1386204" h="1249045">
                  <a:moveTo>
                    <a:pt x="1021570" y="443894"/>
                  </a:moveTo>
                  <a:lnTo>
                    <a:pt x="955261" y="479171"/>
                  </a:lnTo>
                  <a:lnTo>
                    <a:pt x="1113538" y="17438"/>
                  </a:lnTo>
                  <a:lnTo>
                    <a:pt x="1138553" y="0"/>
                  </a:lnTo>
                  <a:lnTo>
                    <a:pt x="1146630" y="1448"/>
                  </a:lnTo>
                  <a:lnTo>
                    <a:pt x="1153687" y="5236"/>
                  </a:lnTo>
                  <a:lnTo>
                    <a:pt x="1159242" y="10997"/>
                  </a:lnTo>
                  <a:lnTo>
                    <a:pt x="1162814" y="18367"/>
                  </a:lnTo>
                  <a:lnTo>
                    <a:pt x="1182891" y="85194"/>
                  </a:lnTo>
                  <a:lnTo>
                    <a:pt x="1136244" y="110011"/>
                  </a:lnTo>
                  <a:lnTo>
                    <a:pt x="1021570" y="443894"/>
                  </a:lnTo>
                  <a:close/>
                </a:path>
                <a:path w="1386204" h="1249045">
                  <a:moveTo>
                    <a:pt x="1372015" y="787189"/>
                  </a:moveTo>
                  <a:lnTo>
                    <a:pt x="509584" y="1246021"/>
                  </a:lnTo>
                  <a:lnTo>
                    <a:pt x="501567" y="1248768"/>
                  </a:lnTo>
                  <a:lnTo>
                    <a:pt x="493301" y="1248777"/>
                  </a:lnTo>
                  <a:lnTo>
                    <a:pt x="485461" y="1246189"/>
                  </a:lnTo>
                  <a:lnTo>
                    <a:pt x="417258" y="1176508"/>
                  </a:lnTo>
                  <a:lnTo>
                    <a:pt x="276552" y="1027784"/>
                  </a:lnTo>
                  <a:lnTo>
                    <a:pt x="122041" y="862537"/>
                  </a:lnTo>
                  <a:lnTo>
                    <a:pt x="19178" y="748374"/>
                  </a:lnTo>
                  <a:lnTo>
                    <a:pt x="0" y="713691"/>
                  </a:lnTo>
                  <a:lnTo>
                    <a:pt x="1874" y="707801"/>
                  </a:lnTo>
                  <a:lnTo>
                    <a:pt x="6003" y="699441"/>
                  </a:lnTo>
                  <a:lnTo>
                    <a:pt x="9995" y="693772"/>
                  </a:lnTo>
                  <a:lnTo>
                    <a:pt x="21807" y="689241"/>
                  </a:lnTo>
                  <a:lnTo>
                    <a:pt x="29470" y="687693"/>
                  </a:lnTo>
                  <a:lnTo>
                    <a:pt x="41204" y="687856"/>
                  </a:lnTo>
                  <a:lnTo>
                    <a:pt x="109307" y="692718"/>
                  </a:lnTo>
                  <a:lnTo>
                    <a:pt x="159193" y="697890"/>
                  </a:lnTo>
                  <a:lnTo>
                    <a:pt x="82464" y="742103"/>
                  </a:lnTo>
                  <a:lnTo>
                    <a:pt x="86003" y="746168"/>
                  </a:lnTo>
                  <a:lnTo>
                    <a:pt x="122181" y="786188"/>
                  </a:lnTo>
                  <a:lnTo>
                    <a:pt x="155680" y="822632"/>
                  </a:lnTo>
                  <a:lnTo>
                    <a:pt x="192793" y="862657"/>
                  </a:lnTo>
                  <a:lnTo>
                    <a:pt x="232389" y="905095"/>
                  </a:lnTo>
                  <a:lnTo>
                    <a:pt x="273335" y="948777"/>
                  </a:lnTo>
                  <a:lnTo>
                    <a:pt x="314500" y="992533"/>
                  </a:lnTo>
                  <a:lnTo>
                    <a:pt x="354752" y="1035196"/>
                  </a:lnTo>
                  <a:lnTo>
                    <a:pt x="392959" y="1075597"/>
                  </a:lnTo>
                  <a:lnTo>
                    <a:pt x="427991" y="1112567"/>
                  </a:lnTo>
                  <a:lnTo>
                    <a:pt x="458714" y="1144937"/>
                  </a:lnTo>
                  <a:lnTo>
                    <a:pt x="502708" y="1191203"/>
                  </a:lnTo>
                  <a:lnTo>
                    <a:pt x="1375646" y="726781"/>
                  </a:lnTo>
                  <a:lnTo>
                    <a:pt x="1384705" y="756935"/>
                  </a:lnTo>
                  <a:lnTo>
                    <a:pt x="1385756" y="765835"/>
                  </a:lnTo>
                  <a:lnTo>
                    <a:pt x="1383792" y="774332"/>
                  </a:lnTo>
                  <a:lnTo>
                    <a:pt x="1379117" y="781704"/>
                  </a:lnTo>
                  <a:lnTo>
                    <a:pt x="1372015" y="787189"/>
                  </a:lnTo>
                  <a:close/>
                </a:path>
                <a:path w="1386204" h="1249045">
                  <a:moveTo>
                    <a:pt x="1375646" y="726781"/>
                  </a:moveTo>
                  <a:lnTo>
                    <a:pt x="1329005" y="751595"/>
                  </a:lnTo>
                  <a:lnTo>
                    <a:pt x="1136244" y="110011"/>
                  </a:lnTo>
                  <a:lnTo>
                    <a:pt x="1182891" y="85194"/>
                  </a:lnTo>
                  <a:lnTo>
                    <a:pt x="1375646" y="726781"/>
                  </a:lnTo>
                  <a:close/>
                </a:path>
                <a:path w="1386204" h="1249045">
                  <a:moveTo>
                    <a:pt x="605965" y="811951"/>
                  </a:moveTo>
                  <a:lnTo>
                    <a:pt x="597954" y="813875"/>
                  </a:lnTo>
                  <a:lnTo>
                    <a:pt x="590288" y="812234"/>
                  </a:lnTo>
                  <a:lnTo>
                    <a:pt x="554579" y="805252"/>
                  </a:lnTo>
                  <a:lnTo>
                    <a:pt x="509977" y="797554"/>
                  </a:lnTo>
                  <a:lnTo>
                    <a:pt x="458561" y="789405"/>
                  </a:lnTo>
                  <a:lnTo>
                    <a:pt x="402409" y="781072"/>
                  </a:lnTo>
                  <a:lnTo>
                    <a:pt x="343601" y="772820"/>
                  </a:lnTo>
                  <a:lnTo>
                    <a:pt x="284215" y="764916"/>
                  </a:lnTo>
                  <a:lnTo>
                    <a:pt x="226330" y="757626"/>
                  </a:lnTo>
                  <a:lnTo>
                    <a:pt x="172024" y="751217"/>
                  </a:lnTo>
                  <a:lnTo>
                    <a:pt x="123376" y="745954"/>
                  </a:lnTo>
                  <a:lnTo>
                    <a:pt x="82464" y="742103"/>
                  </a:lnTo>
                  <a:lnTo>
                    <a:pt x="164435" y="698494"/>
                  </a:lnTo>
                  <a:lnTo>
                    <a:pt x="216281" y="704462"/>
                  </a:lnTo>
                  <a:lnTo>
                    <a:pt x="278054" y="712113"/>
                  </a:lnTo>
                  <a:lnTo>
                    <a:pt x="341998" y="720522"/>
                  </a:lnTo>
                  <a:lnTo>
                    <a:pt x="405594" y="729371"/>
                  </a:lnTo>
                  <a:lnTo>
                    <a:pt x="466307" y="738334"/>
                  </a:lnTo>
                  <a:lnTo>
                    <a:pt x="521684" y="747100"/>
                  </a:lnTo>
                  <a:lnTo>
                    <a:pt x="569144" y="755341"/>
                  </a:lnTo>
                  <a:lnTo>
                    <a:pt x="620202" y="728178"/>
                  </a:lnTo>
                  <a:lnTo>
                    <a:pt x="620495" y="738756"/>
                  </a:lnTo>
                  <a:lnTo>
                    <a:pt x="621364" y="772063"/>
                  </a:lnTo>
                  <a:lnTo>
                    <a:pt x="621653" y="786779"/>
                  </a:lnTo>
                  <a:lnTo>
                    <a:pt x="621692" y="794612"/>
                  </a:lnTo>
                  <a:lnTo>
                    <a:pt x="618160" y="802057"/>
                  </a:lnTo>
                  <a:lnTo>
                    <a:pt x="605965" y="8119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07833" y="6841756"/>
              <a:ext cx="1597660" cy="2079625"/>
            </a:xfrm>
            <a:custGeom>
              <a:avLst/>
              <a:gdLst/>
              <a:ahLst/>
              <a:cxnLst/>
              <a:rect l="l" t="t" r="r" b="b"/>
              <a:pathLst>
                <a:path w="1597659" h="2079625">
                  <a:moveTo>
                    <a:pt x="1467091" y="613943"/>
                  </a:moveTo>
                  <a:lnTo>
                    <a:pt x="1464056" y="564324"/>
                  </a:lnTo>
                  <a:lnTo>
                    <a:pt x="1456004" y="515581"/>
                  </a:lnTo>
                  <a:lnTo>
                    <a:pt x="1443037" y="468274"/>
                  </a:lnTo>
                  <a:lnTo>
                    <a:pt x="1437982" y="455383"/>
                  </a:lnTo>
                  <a:lnTo>
                    <a:pt x="1437982" y="601040"/>
                  </a:lnTo>
                  <a:lnTo>
                    <a:pt x="1436865" y="654608"/>
                  </a:lnTo>
                  <a:lnTo>
                    <a:pt x="1429334" y="708075"/>
                  </a:lnTo>
                  <a:lnTo>
                    <a:pt x="1417218" y="756729"/>
                  </a:lnTo>
                  <a:lnTo>
                    <a:pt x="1400987" y="804329"/>
                  </a:lnTo>
                  <a:lnTo>
                    <a:pt x="1380985" y="850290"/>
                  </a:lnTo>
                  <a:lnTo>
                    <a:pt x="1357553" y="894054"/>
                  </a:lnTo>
                  <a:lnTo>
                    <a:pt x="1331036" y="935024"/>
                  </a:lnTo>
                  <a:lnTo>
                    <a:pt x="1301750" y="972629"/>
                  </a:lnTo>
                  <a:lnTo>
                    <a:pt x="1270050" y="1006309"/>
                  </a:lnTo>
                  <a:lnTo>
                    <a:pt x="1236268" y="1035469"/>
                  </a:lnTo>
                  <a:lnTo>
                    <a:pt x="1197406" y="1062291"/>
                  </a:lnTo>
                  <a:lnTo>
                    <a:pt x="1155801" y="1085088"/>
                  </a:lnTo>
                  <a:lnTo>
                    <a:pt x="1111808" y="1103807"/>
                  </a:lnTo>
                  <a:lnTo>
                    <a:pt x="1065796" y="1118425"/>
                  </a:lnTo>
                  <a:lnTo>
                    <a:pt x="1018082" y="1128890"/>
                  </a:lnTo>
                  <a:lnTo>
                    <a:pt x="969048" y="1135151"/>
                  </a:lnTo>
                  <a:lnTo>
                    <a:pt x="919035" y="1137170"/>
                  </a:lnTo>
                  <a:lnTo>
                    <a:pt x="868375" y="1134897"/>
                  </a:lnTo>
                  <a:lnTo>
                    <a:pt x="817448" y="1128293"/>
                  </a:lnTo>
                  <a:lnTo>
                    <a:pt x="766597" y="1117307"/>
                  </a:lnTo>
                  <a:lnTo>
                    <a:pt x="716153" y="1101902"/>
                  </a:lnTo>
                  <a:lnTo>
                    <a:pt x="669874" y="1082865"/>
                  </a:lnTo>
                  <a:lnTo>
                    <a:pt x="625881" y="1059281"/>
                  </a:lnTo>
                  <a:lnTo>
                    <a:pt x="584492" y="1031532"/>
                  </a:lnTo>
                  <a:lnTo>
                    <a:pt x="546011" y="999985"/>
                  </a:lnTo>
                  <a:lnTo>
                    <a:pt x="510755" y="965009"/>
                  </a:lnTo>
                  <a:lnTo>
                    <a:pt x="479031" y="926960"/>
                  </a:lnTo>
                  <a:lnTo>
                    <a:pt x="451129" y="886218"/>
                  </a:lnTo>
                  <a:lnTo>
                    <a:pt x="427380" y="843153"/>
                  </a:lnTo>
                  <a:lnTo>
                    <a:pt x="408076" y="798144"/>
                  </a:lnTo>
                  <a:lnTo>
                    <a:pt x="393534" y="751535"/>
                  </a:lnTo>
                  <a:lnTo>
                    <a:pt x="384048" y="703707"/>
                  </a:lnTo>
                  <a:lnTo>
                    <a:pt x="379945" y="656082"/>
                  </a:lnTo>
                  <a:lnTo>
                    <a:pt x="379984" y="654608"/>
                  </a:lnTo>
                  <a:lnTo>
                    <a:pt x="380949" y="608736"/>
                  </a:lnTo>
                  <a:lnTo>
                    <a:pt x="386829" y="562013"/>
                  </a:lnTo>
                  <a:lnTo>
                    <a:pt x="386918" y="561670"/>
                  </a:lnTo>
                  <a:lnTo>
                    <a:pt x="397344" y="516216"/>
                  </a:lnTo>
                  <a:lnTo>
                    <a:pt x="412229" y="471665"/>
                  </a:lnTo>
                  <a:lnTo>
                    <a:pt x="431266" y="428688"/>
                  </a:lnTo>
                  <a:lnTo>
                    <a:pt x="454215" y="387616"/>
                  </a:lnTo>
                  <a:lnTo>
                    <a:pt x="480809" y="348767"/>
                  </a:lnTo>
                  <a:lnTo>
                    <a:pt x="510819" y="312458"/>
                  </a:lnTo>
                  <a:lnTo>
                    <a:pt x="544004" y="279006"/>
                  </a:lnTo>
                  <a:lnTo>
                    <a:pt x="580123" y="248742"/>
                  </a:lnTo>
                  <a:lnTo>
                    <a:pt x="618934" y="221996"/>
                  </a:lnTo>
                  <a:lnTo>
                    <a:pt x="660184" y="199072"/>
                  </a:lnTo>
                  <a:lnTo>
                    <a:pt x="703643" y="180314"/>
                  </a:lnTo>
                  <a:lnTo>
                    <a:pt x="749071" y="166027"/>
                  </a:lnTo>
                  <a:lnTo>
                    <a:pt x="796201" y="156540"/>
                  </a:lnTo>
                  <a:lnTo>
                    <a:pt x="838161" y="151993"/>
                  </a:lnTo>
                  <a:lnTo>
                    <a:pt x="839012" y="151993"/>
                  </a:lnTo>
                  <a:lnTo>
                    <a:pt x="857567" y="151003"/>
                  </a:lnTo>
                  <a:lnTo>
                    <a:pt x="919124" y="151993"/>
                  </a:lnTo>
                  <a:lnTo>
                    <a:pt x="960488" y="156083"/>
                  </a:lnTo>
                  <a:lnTo>
                    <a:pt x="1002385" y="162902"/>
                  </a:lnTo>
                  <a:lnTo>
                    <a:pt x="1044752" y="172466"/>
                  </a:lnTo>
                  <a:lnTo>
                    <a:pt x="1087094" y="184556"/>
                  </a:lnTo>
                  <a:lnTo>
                    <a:pt x="1132382" y="200558"/>
                  </a:lnTo>
                  <a:lnTo>
                    <a:pt x="1179195" y="221005"/>
                  </a:lnTo>
                  <a:lnTo>
                    <a:pt x="1226083" y="246430"/>
                  </a:lnTo>
                  <a:lnTo>
                    <a:pt x="1271625" y="277355"/>
                  </a:lnTo>
                  <a:lnTo>
                    <a:pt x="1314399" y="314312"/>
                  </a:lnTo>
                  <a:lnTo>
                    <a:pt x="1352969" y="357822"/>
                  </a:lnTo>
                  <a:lnTo>
                    <a:pt x="1381518" y="400685"/>
                  </a:lnTo>
                  <a:lnTo>
                    <a:pt x="1404454" y="447192"/>
                  </a:lnTo>
                  <a:lnTo>
                    <a:pt x="1421612" y="496582"/>
                  </a:lnTo>
                  <a:lnTo>
                    <a:pt x="1432839" y="548119"/>
                  </a:lnTo>
                  <a:lnTo>
                    <a:pt x="1437982" y="601040"/>
                  </a:lnTo>
                  <a:lnTo>
                    <a:pt x="1437982" y="455383"/>
                  </a:lnTo>
                  <a:lnTo>
                    <a:pt x="1402829" y="380047"/>
                  </a:lnTo>
                  <a:lnTo>
                    <a:pt x="1375829" y="340182"/>
                  </a:lnTo>
                  <a:lnTo>
                    <a:pt x="1340396" y="299478"/>
                  </a:lnTo>
                  <a:lnTo>
                    <a:pt x="1301521" y="264160"/>
                  </a:lnTo>
                  <a:lnTo>
                    <a:pt x="1260221" y="233870"/>
                  </a:lnTo>
                  <a:lnTo>
                    <a:pt x="1217485" y="208229"/>
                  </a:lnTo>
                  <a:lnTo>
                    <a:pt x="1174292" y="186842"/>
                  </a:lnTo>
                  <a:lnTo>
                    <a:pt x="1131633" y="169341"/>
                  </a:lnTo>
                  <a:lnTo>
                    <a:pt x="1090523" y="155333"/>
                  </a:lnTo>
                  <a:lnTo>
                    <a:pt x="1051941" y="144462"/>
                  </a:lnTo>
                  <a:lnTo>
                    <a:pt x="998283" y="132778"/>
                  </a:lnTo>
                  <a:lnTo>
                    <a:pt x="945349" y="125285"/>
                  </a:lnTo>
                  <a:lnTo>
                    <a:pt x="893267" y="121970"/>
                  </a:lnTo>
                  <a:lnTo>
                    <a:pt x="842137" y="122847"/>
                  </a:lnTo>
                  <a:lnTo>
                    <a:pt x="792099" y="127939"/>
                  </a:lnTo>
                  <a:lnTo>
                    <a:pt x="744474" y="137502"/>
                  </a:lnTo>
                  <a:lnTo>
                    <a:pt x="698004" y="151993"/>
                  </a:lnTo>
                  <a:lnTo>
                    <a:pt x="652551" y="171348"/>
                  </a:lnTo>
                  <a:lnTo>
                    <a:pt x="608990" y="195186"/>
                  </a:lnTo>
                  <a:lnTo>
                    <a:pt x="567499" y="223329"/>
                  </a:lnTo>
                  <a:lnTo>
                    <a:pt x="528447" y="255574"/>
                  </a:lnTo>
                  <a:lnTo>
                    <a:pt x="492213" y="291680"/>
                  </a:lnTo>
                  <a:lnTo>
                    <a:pt x="459130" y="331444"/>
                  </a:lnTo>
                  <a:lnTo>
                    <a:pt x="429831" y="374243"/>
                  </a:lnTo>
                  <a:lnTo>
                    <a:pt x="404964" y="419074"/>
                  </a:lnTo>
                  <a:lnTo>
                    <a:pt x="384657" y="465531"/>
                  </a:lnTo>
                  <a:lnTo>
                    <a:pt x="369036" y="513207"/>
                  </a:lnTo>
                  <a:lnTo>
                    <a:pt x="358203" y="561670"/>
                  </a:lnTo>
                  <a:lnTo>
                    <a:pt x="352259" y="610514"/>
                  </a:lnTo>
                  <a:lnTo>
                    <a:pt x="352196" y="613943"/>
                  </a:lnTo>
                  <a:lnTo>
                    <a:pt x="351332" y="659345"/>
                  </a:lnTo>
                  <a:lnTo>
                    <a:pt x="355536" y="707732"/>
                  </a:lnTo>
                  <a:lnTo>
                    <a:pt x="355612" y="708075"/>
                  </a:lnTo>
                  <a:lnTo>
                    <a:pt x="364515" y="754176"/>
                  </a:lnTo>
                  <a:lnTo>
                    <a:pt x="378015" y="799566"/>
                  </a:lnTo>
                  <a:lnTo>
                    <a:pt x="395782" y="843584"/>
                  </a:lnTo>
                  <a:lnTo>
                    <a:pt x="417576" y="885952"/>
                  </a:lnTo>
                  <a:lnTo>
                    <a:pt x="443128" y="926350"/>
                  </a:lnTo>
                  <a:lnTo>
                    <a:pt x="472198" y="964488"/>
                  </a:lnTo>
                  <a:lnTo>
                    <a:pt x="504469" y="999985"/>
                  </a:lnTo>
                  <a:lnTo>
                    <a:pt x="539915" y="1032789"/>
                  </a:lnTo>
                  <a:lnTo>
                    <a:pt x="577964" y="1062291"/>
                  </a:lnTo>
                  <a:lnTo>
                    <a:pt x="618705" y="1088440"/>
                  </a:lnTo>
                  <a:lnTo>
                    <a:pt x="661619" y="1110780"/>
                  </a:lnTo>
                  <a:lnTo>
                    <a:pt x="706564" y="1129042"/>
                  </a:lnTo>
                  <a:lnTo>
                    <a:pt x="759650" y="1145235"/>
                  </a:lnTo>
                  <a:lnTo>
                    <a:pt x="813219" y="1156728"/>
                  </a:lnTo>
                  <a:lnTo>
                    <a:pt x="866889" y="1163586"/>
                  </a:lnTo>
                  <a:lnTo>
                    <a:pt x="920267" y="1165860"/>
                  </a:lnTo>
                  <a:lnTo>
                    <a:pt x="973531" y="1163586"/>
                  </a:lnTo>
                  <a:lnTo>
                    <a:pt x="973035" y="1163586"/>
                  </a:lnTo>
                  <a:lnTo>
                    <a:pt x="1024318" y="1156931"/>
                  </a:lnTo>
                  <a:lnTo>
                    <a:pt x="1074458" y="1145832"/>
                  </a:lnTo>
                  <a:lnTo>
                    <a:pt x="1122857" y="1130363"/>
                  </a:lnTo>
                  <a:lnTo>
                    <a:pt x="1169149" y="1110576"/>
                  </a:lnTo>
                  <a:lnTo>
                    <a:pt x="1212951" y="1086523"/>
                  </a:lnTo>
                  <a:lnTo>
                    <a:pt x="1253909" y="1058240"/>
                  </a:lnTo>
                  <a:lnTo>
                    <a:pt x="1289596" y="1027430"/>
                  </a:lnTo>
                  <a:lnTo>
                    <a:pt x="1323073" y="991920"/>
                  </a:lnTo>
                  <a:lnTo>
                    <a:pt x="1353985" y="952296"/>
                  </a:lnTo>
                  <a:lnTo>
                    <a:pt x="1381975" y="909167"/>
                  </a:lnTo>
                  <a:lnTo>
                    <a:pt x="1406702" y="863142"/>
                  </a:lnTo>
                  <a:lnTo>
                    <a:pt x="1427772" y="814819"/>
                  </a:lnTo>
                  <a:lnTo>
                    <a:pt x="1444853" y="764819"/>
                  </a:lnTo>
                  <a:lnTo>
                    <a:pt x="1457591" y="713727"/>
                  </a:lnTo>
                  <a:lnTo>
                    <a:pt x="1464970" y="663917"/>
                  </a:lnTo>
                  <a:lnTo>
                    <a:pt x="1467091" y="613943"/>
                  </a:lnTo>
                  <a:close/>
                </a:path>
                <a:path w="1597659" h="2079625">
                  <a:moveTo>
                    <a:pt x="1597329" y="631532"/>
                  </a:moveTo>
                  <a:lnTo>
                    <a:pt x="1597228" y="620331"/>
                  </a:lnTo>
                  <a:lnTo>
                    <a:pt x="1596885" y="582345"/>
                  </a:lnTo>
                  <a:lnTo>
                    <a:pt x="1592402" y="533615"/>
                  </a:lnTo>
                  <a:lnTo>
                    <a:pt x="1583982" y="485660"/>
                  </a:lnTo>
                  <a:lnTo>
                    <a:pt x="1571675" y="438848"/>
                  </a:lnTo>
                  <a:lnTo>
                    <a:pt x="1568767" y="430657"/>
                  </a:lnTo>
                  <a:lnTo>
                    <a:pt x="1568767" y="620331"/>
                  </a:lnTo>
                  <a:lnTo>
                    <a:pt x="1565617" y="672388"/>
                  </a:lnTo>
                  <a:lnTo>
                    <a:pt x="1557591" y="724255"/>
                  </a:lnTo>
                  <a:lnTo>
                    <a:pt x="1545932" y="772833"/>
                  </a:lnTo>
                  <a:lnTo>
                    <a:pt x="1530959" y="820648"/>
                  </a:lnTo>
                  <a:lnTo>
                    <a:pt x="1512862" y="867359"/>
                  </a:lnTo>
                  <a:lnTo>
                    <a:pt x="1491869" y="912571"/>
                  </a:lnTo>
                  <a:lnTo>
                    <a:pt x="1468183" y="955941"/>
                  </a:lnTo>
                  <a:lnTo>
                    <a:pt x="1442034" y="997089"/>
                  </a:lnTo>
                  <a:lnTo>
                    <a:pt x="1413624" y="1035659"/>
                  </a:lnTo>
                  <a:lnTo>
                    <a:pt x="1383169" y="1071283"/>
                  </a:lnTo>
                  <a:lnTo>
                    <a:pt x="1350899" y="1103591"/>
                  </a:lnTo>
                  <a:lnTo>
                    <a:pt x="1317002" y="1132217"/>
                  </a:lnTo>
                  <a:lnTo>
                    <a:pt x="1279232" y="1158900"/>
                  </a:lnTo>
                  <a:lnTo>
                    <a:pt x="1239304" y="1182497"/>
                  </a:lnTo>
                  <a:lnTo>
                    <a:pt x="1197432" y="1202982"/>
                  </a:lnTo>
                  <a:lnTo>
                    <a:pt x="1153820" y="1220317"/>
                  </a:lnTo>
                  <a:lnTo>
                    <a:pt x="1108684" y="1234503"/>
                  </a:lnTo>
                  <a:lnTo>
                    <a:pt x="1062228" y="1245489"/>
                  </a:lnTo>
                  <a:lnTo>
                    <a:pt x="1014679" y="1253248"/>
                  </a:lnTo>
                  <a:lnTo>
                    <a:pt x="966241" y="1257757"/>
                  </a:lnTo>
                  <a:lnTo>
                    <a:pt x="917117" y="1258989"/>
                  </a:lnTo>
                  <a:lnTo>
                    <a:pt x="867537" y="1256931"/>
                  </a:lnTo>
                  <a:lnTo>
                    <a:pt x="817702" y="1251534"/>
                  </a:lnTo>
                  <a:lnTo>
                    <a:pt x="767829" y="1242783"/>
                  </a:lnTo>
                  <a:lnTo>
                    <a:pt x="718134" y="1230642"/>
                  </a:lnTo>
                  <a:lnTo>
                    <a:pt x="693470" y="1221689"/>
                  </a:lnTo>
                  <a:lnTo>
                    <a:pt x="691273" y="1222184"/>
                  </a:lnTo>
                  <a:lnTo>
                    <a:pt x="671144" y="1215847"/>
                  </a:lnTo>
                  <a:lnTo>
                    <a:pt x="671144" y="1246085"/>
                  </a:lnTo>
                  <a:lnTo>
                    <a:pt x="372402" y="1813115"/>
                  </a:lnTo>
                  <a:lnTo>
                    <a:pt x="350697" y="1854339"/>
                  </a:lnTo>
                  <a:lnTo>
                    <a:pt x="307263" y="1936788"/>
                  </a:lnTo>
                  <a:lnTo>
                    <a:pt x="285508" y="1978012"/>
                  </a:lnTo>
                  <a:lnTo>
                    <a:pt x="265404" y="2012556"/>
                  </a:lnTo>
                  <a:lnTo>
                    <a:pt x="237731" y="2040089"/>
                  </a:lnTo>
                  <a:lnTo>
                    <a:pt x="182702" y="2049589"/>
                  </a:lnTo>
                  <a:lnTo>
                    <a:pt x="147561" y="2040877"/>
                  </a:lnTo>
                  <a:lnTo>
                    <a:pt x="106997" y="2023135"/>
                  </a:lnTo>
                  <a:lnTo>
                    <a:pt x="60998" y="1994192"/>
                  </a:lnTo>
                  <a:lnTo>
                    <a:pt x="31572" y="1953183"/>
                  </a:lnTo>
                  <a:lnTo>
                    <a:pt x="28663" y="1932317"/>
                  </a:lnTo>
                  <a:lnTo>
                    <a:pt x="29083" y="1924850"/>
                  </a:lnTo>
                  <a:lnTo>
                    <a:pt x="42354" y="1881187"/>
                  </a:lnTo>
                  <a:lnTo>
                    <a:pt x="63423" y="1843176"/>
                  </a:lnTo>
                  <a:lnTo>
                    <a:pt x="91224" y="1798408"/>
                  </a:lnTo>
                  <a:lnTo>
                    <a:pt x="119405" y="1753946"/>
                  </a:lnTo>
                  <a:lnTo>
                    <a:pt x="147929" y="1709788"/>
                  </a:lnTo>
                  <a:lnTo>
                    <a:pt x="176758" y="1665935"/>
                  </a:lnTo>
                  <a:lnTo>
                    <a:pt x="205854" y="1622399"/>
                  </a:lnTo>
                  <a:lnTo>
                    <a:pt x="235178" y="1579168"/>
                  </a:lnTo>
                  <a:lnTo>
                    <a:pt x="264680" y="1536268"/>
                  </a:lnTo>
                  <a:lnTo>
                    <a:pt x="294347" y="1493685"/>
                  </a:lnTo>
                  <a:lnTo>
                    <a:pt x="324116" y="1451432"/>
                  </a:lnTo>
                  <a:lnTo>
                    <a:pt x="353961" y="1409496"/>
                  </a:lnTo>
                  <a:lnTo>
                    <a:pt x="383832" y="1367904"/>
                  </a:lnTo>
                  <a:lnTo>
                    <a:pt x="413702" y="1326642"/>
                  </a:lnTo>
                  <a:lnTo>
                    <a:pt x="443522" y="1285722"/>
                  </a:lnTo>
                  <a:lnTo>
                    <a:pt x="473265" y="1245133"/>
                  </a:lnTo>
                  <a:lnTo>
                    <a:pt x="502881" y="1204899"/>
                  </a:lnTo>
                  <a:lnTo>
                    <a:pt x="524383" y="1175778"/>
                  </a:lnTo>
                  <a:lnTo>
                    <a:pt x="538187" y="1185354"/>
                  </a:lnTo>
                  <a:lnTo>
                    <a:pt x="590816" y="1213637"/>
                  </a:lnTo>
                  <a:lnTo>
                    <a:pt x="641731" y="1235887"/>
                  </a:lnTo>
                  <a:lnTo>
                    <a:pt x="671144" y="1246085"/>
                  </a:lnTo>
                  <a:lnTo>
                    <a:pt x="671144" y="1215847"/>
                  </a:lnTo>
                  <a:lnTo>
                    <a:pt x="668807" y="1215097"/>
                  </a:lnTo>
                  <a:lnTo>
                    <a:pt x="652106" y="1208925"/>
                  </a:lnTo>
                  <a:lnTo>
                    <a:pt x="635584" y="1202283"/>
                  </a:lnTo>
                  <a:lnTo>
                    <a:pt x="619290" y="1195171"/>
                  </a:lnTo>
                  <a:lnTo>
                    <a:pt x="603313" y="1187615"/>
                  </a:lnTo>
                  <a:lnTo>
                    <a:pt x="602538" y="1187272"/>
                  </a:lnTo>
                  <a:lnTo>
                    <a:pt x="552526" y="1160259"/>
                  </a:lnTo>
                  <a:lnTo>
                    <a:pt x="504952" y="1127023"/>
                  </a:lnTo>
                  <a:lnTo>
                    <a:pt x="469277" y="1098715"/>
                  </a:lnTo>
                  <a:lnTo>
                    <a:pt x="419862" y="1052233"/>
                  </a:lnTo>
                  <a:lnTo>
                    <a:pt x="387731" y="1015860"/>
                  </a:lnTo>
                  <a:lnTo>
                    <a:pt x="358673" y="977569"/>
                  </a:lnTo>
                  <a:lnTo>
                    <a:pt x="332790" y="937564"/>
                  </a:lnTo>
                  <a:lnTo>
                    <a:pt x="310197" y="896035"/>
                  </a:lnTo>
                  <a:lnTo>
                    <a:pt x="290995" y="853186"/>
                  </a:lnTo>
                  <a:lnTo>
                    <a:pt x="275272" y="809205"/>
                  </a:lnTo>
                  <a:lnTo>
                    <a:pt x="263169" y="764311"/>
                  </a:lnTo>
                  <a:lnTo>
                    <a:pt x="254774" y="718693"/>
                  </a:lnTo>
                  <a:lnTo>
                    <a:pt x="250266" y="673404"/>
                  </a:lnTo>
                  <a:lnTo>
                    <a:pt x="250253" y="672388"/>
                  </a:lnTo>
                  <a:lnTo>
                    <a:pt x="249567" y="631532"/>
                  </a:lnTo>
                  <a:lnTo>
                    <a:pt x="252361" y="583476"/>
                  </a:lnTo>
                  <a:lnTo>
                    <a:pt x="258699" y="539178"/>
                  </a:lnTo>
                  <a:lnTo>
                    <a:pt x="268376" y="495566"/>
                  </a:lnTo>
                  <a:lnTo>
                    <a:pt x="281266" y="452831"/>
                  </a:lnTo>
                  <a:lnTo>
                    <a:pt x="297230" y="411124"/>
                  </a:lnTo>
                  <a:lnTo>
                    <a:pt x="316128" y="370649"/>
                  </a:lnTo>
                  <a:lnTo>
                    <a:pt x="337845" y="331558"/>
                  </a:lnTo>
                  <a:lnTo>
                    <a:pt x="362242" y="294055"/>
                  </a:lnTo>
                  <a:lnTo>
                    <a:pt x="389166" y="258305"/>
                  </a:lnTo>
                  <a:lnTo>
                    <a:pt x="418503" y="224472"/>
                  </a:lnTo>
                  <a:lnTo>
                    <a:pt x="450113" y="192760"/>
                  </a:lnTo>
                  <a:lnTo>
                    <a:pt x="483857" y="163322"/>
                  </a:lnTo>
                  <a:lnTo>
                    <a:pt x="519607" y="136359"/>
                  </a:lnTo>
                  <a:lnTo>
                    <a:pt x="557237" y="112039"/>
                  </a:lnTo>
                  <a:lnTo>
                    <a:pt x="596595" y="90525"/>
                  </a:lnTo>
                  <a:lnTo>
                    <a:pt x="637552" y="72021"/>
                  </a:lnTo>
                  <a:lnTo>
                    <a:pt x="679996" y="56680"/>
                  </a:lnTo>
                  <a:lnTo>
                    <a:pt x="723760" y="44704"/>
                  </a:lnTo>
                  <a:lnTo>
                    <a:pt x="768718" y="36245"/>
                  </a:lnTo>
                  <a:lnTo>
                    <a:pt x="819454" y="30734"/>
                  </a:lnTo>
                  <a:lnTo>
                    <a:pt x="871207" y="28879"/>
                  </a:lnTo>
                  <a:lnTo>
                    <a:pt x="921893" y="30581"/>
                  </a:lnTo>
                  <a:lnTo>
                    <a:pt x="973340" y="35674"/>
                  </a:lnTo>
                  <a:lnTo>
                    <a:pt x="1025474" y="44157"/>
                  </a:lnTo>
                  <a:lnTo>
                    <a:pt x="1078230" y="56019"/>
                  </a:lnTo>
                  <a:lnTo>
                    <a:pt x="1118857" y="67335"/>
                  </a:lnTo>
                  <a:lnTo>
                    <a:pt x="1161948" y="81508"/>
                  </a:lnTo>
                  <a:lnTo>
                    <a:pt x="1206665" y="98869"/>
                  </a:lnTo>
                  <a:lnTo>
                    <a:pt x="1252169" y="119697"/>
                  </a:lnTo>
                  <a:lnTo>
                    <a:pt x="1297622" y="144335"/>
                  </a:lnTo>
                  <a:lnTo>
                    <a:pt x="1342199" y="173075"/>
                  </a:lnTo>
                  <a:lnTo>
                    <a:pt x="1385062" y="206248"/>
                  </a:lnTo>
                  <a:lnTo>
                    <a:pt x="1425371" y="244157"/>
                  </a:lnTo>
                  <a:lnTo>
                    <a:pt x="1462303" y="287096"/>
                  </a:lnTo>
                  <a:lnTo>
                    <a:pt x="1490599" y="328307"/>
                  </a:lnTo>
                  <a:lnTo>
                    <a:pt x="1514690" y="372376"/>
                  </a:lnTo>
                  <a:lnTo>
                    <a:pt x="1534490" y="418871"/>
                  </a:lnTo>
                  <a:lnTo>
                    <a:pt x="1549895" y="467347"/>
                  </a:lnTo>
                  <a:lnTo>
                    <a:pt x="1560804" y="517372"/>
                  </a:lnTo>
                  <a:lnTo>
                    <a:pt x="1567129" y="568515"/>
                  </a:lnTo>
                  <a:lnTo>
                    <a:pt x="1568767" y="620331"/>
                  </a:lnTo>
                  <a:lnTo>
                    <a:pt x="1568767" y="430657"/>
                  </a:lnTo>
                  <a:lnTo>
                    <a:pt x="1555572" y="393484"/>
                  </a:lnTo>
                  <a:lnTo>
                    <a:pt x="1535734" y="349923"/>
                  </a:lnTo>
                  <a:lnTo>
                    <a:pt x="1512239" y="308495"/>
                  </a:lnTo>
                  <a:lnTo>
                    <a:pt x="1485163" y="269544"/>
                  </a:lnTo>
                  <a:lnTo>
                    <a:pt x="1450555" y="228815"/>
                  </a:lnTo>
                  <a:lnTo>
                    <a:pt x="1413090" y="192417"/>
                  </a:lnTo>
                  <a:lnTo>
                    <a:pt x="1373378" y="160108"/>
                  </a:lnTo>
                  <a:lnTo>
                    <a:pt x="1332064" y="131635"/>
                  </a:lnTo>
                  <a:lnTo>
                    <a:pt x="1289748" y="106768"/>
                  </a:lnTo>
                  <a:lnTo>
                    <a:pt x="1247089" y="85267"/>
                  </a:lnTo>
                  <a:lnTo>
                    <a:pt x="1204696" y="66890"/>
                  </a:lnTo>
                  <a:lnTo>
                    <a:pt x="1163193" y="51409"/>
                  </a:lnTo>
                  <a:lnTo>
                    <a:pt x="1123226" y="38557"/>
                  </a:lnTo>
                  <a:lnTo>
                    <a:pt x="1085418" y="28117"/>
                  </a:lnTo>
                  <a:lnTo>
                    <a:pt x="1030135" y="15659"/>
                  </a:lnTo>
                  <a:lnTo>
                    <a:pt x="975448" y="6819"/>
                  </a:lnTo>
                  <a:lnTo>
                    <a:pt x="921473" y="1600"/>
                  </a:lnTo>
                  <a:lnTo>
                    <a:pt x="868273" y="0"/>
                  </a:lnTo>
                  <a:lnTo>
                    <a:pt x="815924" y="2006"/>
                  </a:lnTo>
                  <a:lnTo>
                    <a:pt x="764527" y="7645"/>
                  </a:lnTo>
                  <a:lnTo>
                    <a:pt x="717473" y="16586"/>
                  </a:lnTo>
                  <a:lnTo>
                    <a:pt x="671131" y="29489"/>
                  </a:lnTo>
                  <a:lnTo>
                    <a:pt x="625741" y="46215"/>
                  </a:lnTo>
                  <a:lnTo>
                    <a:pt x="581533" y="66624"/>
                  </a:lnTo>
                  <a:lnTo>
                    <a:pt x="538822" y="90525"/>
                  </a:lnTo>
                  <a:lnTo>
                    <a:pt x="497560" y="117932"/>
                  </a:lnTo>
                  <a:lnTo>
                    <a:pt x="458254" y="148551"/>
                  </a:lnTo>
                  <a:lnTo>
                    <a:pt x="421043" y="182295"/>
                  </a:lnTo>
                  <a:lnTo>
                    <a:pt x="386156" y="219024"/>
                  </a:lnTo>
                  <a:lnTo>
                    <a:pt x="353834" y="258584"/>
                  </a:lnTo>
                  <a:lnTo>
                    <a:pt x="324497" y="300609"/>
                  </a:lnTo>
                  <a:lnTo>
                    <a:pt x="298653" y="344284"/>
                  </a:lnTo>
                  <a:lnTo>
                    <a:pt x="276364" y="389382"/>
                  </a:lnTo>
                  <a:lnTo>
                    <a:pt x="257708" y="435622"/>
                  </a:lnTo>
                  <a:lnTo>
                    <a:pt x="242760" y="482739"/>
                  </a:lnTo>
                  <a:lnTo>
                    <a:pt x="231584" y="530504"/>
                  </a:lnTo>
                  <a:lnTo>
                    <a:pt x="224269" y="578624"/>
                  </a:lnTo>
                  <a:lnTo>
                    <a:pt x="220853" y="626859"/>
                  </a:lnTo>
                  <a:lnTo>
                    <a:pt x="220916" y="631532"/>
                  </a:lnTo>
                  <a:lnTo>
                    <a:pt x="221437" y="674954"/>
                  </a:lnTo>
                  <a:lnTo>
                    <a:pt x="226085" y="722630"/>
                  </a:lnTo>
                  <a:lnTo>
                    <a:pt x="234886" y="770458"/>
                  </a:lnTo>
                  <a:lnTo>
                    <a:pt x="247561" y="817511"/>
                  </a:lnTo>
                  <a:lnTo>
                    <a:pt x="264007" y="863587"/>
                  </a:lnTo>
                  <a:lnTo>
                    <a:pt x="284099" y="908481"/>
                  </a:lnTo>
                  <a:lnTo>
                    <a:pt x="307733" y="951979"/>
                  </a:lnTo>
                  <a:lnTo>
                    <a:pt x="334810" y="993876"/>
                  </a:lnTo>
                  <a:lnTo>
                    <a:pt x="365201" y="1033970"/>
                  </a:lnTo>
                  <a:lnTo>
                    <a:pt x="398805" y="1072045"/>
                  </a:lnTo>
                  <a:lnTo>
                    <a:pt x="435508" y="1107897"/>
                  </a:lnTo>
                  <a:lnTo>
                    <a:pt x="488861" y="1151102"/>
                  </a:lnTo>
                  <a:lnTo>
                    <a:pt x="500748" y="1159370"/>
                  </a:lnTo>
                  <a:lnTo>
                    <a:pt x="479704" y="1187856"/>
                  </a:lnTo>
                  <a:lnTo>
                    <a:pt x="450011" y="1228178"/>
                  </a:lnTo>
                  <a:lnTo>
                    <a:pt x="420204" y="1268857"/>
                  </a:lnTo>
                  <a:lnTo>
                    <a:pt x="390309" y="1309890"/>
                  </a:lnTo>
                  <a:lnTo>
                    <a:pt x="360375" y="1351254"/>
                  </a:lnTo>
                  <a:lnTo>
                    <a:pt x="330415" y="1392961"/>
                  </a:lnTo>
                  <a:lnTo>
                    <a:pt x="300494" y="1435011"/>
                  </a:lnTo>
                  <a:lnTo>
                    <a:pt x="270637" y="1477403"/>
                  </a:lnTo>
                  <a:lnTo>
                    <a:pt x="240893" y="1520113"/>
                  </a:lnTo>
                  <a:lnTo>
                    <a:pt x="211289" y="1563154"/>
                  </a:lnTo>
                  <a:lnTo>
                    <a:pt x="181876" y="1606524"/>
                  </a:lnTo>
                  <a:lnTo>
                    <a:pt x="152692" y="1650199"/>
                  </a:lnTo>
                  <a:lnTo>
                    <a:pt x="123761" y="1694205"/>
                  </a:lnTo>
                  <a:lnTo>
                    <a:pt x="95135" y="1738528"/>
                  </a:lnTo>
                  <a:lnTo>
                    <a:pt x="66840" y="1783156"/>
                  </a:lnTo>
                  <a:lnTo>
                    <a:pt x="38938" y="1828101"/>
                  </a:lnTo>
                  <a:lnTo>
                    <a:pt x="16332" y="1868944"/>
                  </a:lnTo>
                  <a:lnTo>
                    <a:pt x="2336" y="1909686"/>
                  </a:lnTo>
                  <a:lnTo>
                    <a:pt x="0" y="1932292"/>
                  </a:lnTo>
                  <a:lnTo>
                    <a:pt x="431" y="1942287"/>
                  </a:lnTo>
                  <a:lnTo>
                    <a:pt x="18313" y="1990496"/>
                  </a:lnTo>
                  <a:lnTo>
                    <a:pt x="66027" y="2033104"/>
                  </a:lnTo>
                  <a:lnTo>
                    <a:pt x="122847" y="2062238"/>
                  </a:lnTo>
                  <a:lnTo>
                    <a:pt x="174713" y="2077554"/>
                  </a:lnTo>
                  <a:lnTo>
                    <a:pt x="197840" y="2079472"/>
                  </a:lnTo>
                  <a:lnTo>
                    <a:pt x="212813" y="2078558"/>
                  </a:lnTo>
                  <a:lnTo>
                    <a:pt x="252628" y="2064740"/>
                  </a:lnTo>
                  <a:lnTo>
                    <a:pt x="287718" y="2030831"/>
                  </a:lnTo>
                  <a:lnTo>
                    <a:pt x="310934" y="1991461"/>
                  </a:lnTo>
                  <a:lnTo>
                    <a:pt x="332689" y="1950237"/>
                  </a:lnTo>
                  <a:lnTo>
                    <a:pt x="354418" y="1909013"/>
                  </a:lnTo>
                  <a:lnTo>
                    <a:pt x="397840" y="1826564"/>
                  </a:lnTo>
                  <a:lnTo>
                    <a:pt x="698690" y="1255674"/>
                  </a:lnTo>
                  <a:lnTo>
                    <a:pt x="699160" y="1254874"/>
                  </a:lnTo>
                  <a:lnTo>
                    <a:pt x="711517" y="1258747"/>
                  </a:lnTo>
                  <a:lnTo>
                    <a:pt x="764324" y="1271485"/>
                  </a:lnTo>
                  <a:lnTo>
                    <a:pt x="817321" y="1280553"/>
                  </a:lnTo>
                  <a:lnTo>
                    <a:pt x="870292" y="1285976"/>
                  </a:lnTo>
                  <a:lnTo>
                    <a:pt x="922997" y="1287780"/>
                  </a:lnTo>
                  <a:lnTo>
                    <a:pt x="976579" y="1285976"/>
                  </a:lnTo>
                  <a:lnTo>
                    <a:pt x="974521" y="1285976"/>
                  </a:lnTo>
                  <a:lnTo>
                    <a:pt x="1023302" y="1281061"/>
                  </a:lnTo>
                  <a:lnTo>
                    <a:pt x="1072184" y="1272743"/>
                  </a:lnTo>
                  <a:lnTo>
                    <a:pt x="1119962" y="1261148"/>
                  </a:lnTo>
                  <a:lnTo>
                    <a:pt x="1126705" y="1258989"/>
                  </a:lnTo>
                  <a:lnTo>
                    <a:pt x="1166393" y="1246314"/>
                  </a:lnTo>
                  <a:lnTo>
                    <a:pt x="1211287" y="1228242"/>
                  </a:lnTo>
                  <a:lnTo>
                    <a:pt x="1254417" y="1206995"/>
                  </a:lnTo>
                  <a:lnTo>
                    <a:pt x="1295679" y="1182497"/>
                  </a:lnTo>
                  <a:lnTo>
                    <a:pt x="1334554" y="1154988"/>
                  </a:lnTo>
                  <a:lnTo>
                    <a:pt x="1369987" y="1125080"/>
                  </a:lnTo>
                  <a:lnTo>
                    <a:pt x="1403718" y="1091361"/>
                  </a:lnTo>
                  <a:lnTo>
                    <a:pt x="1435544" y="1054214"/>
                  </a:lnTo>
                  <a:lnTo>
                    <a:pt x="1465237" y="1014006"/>
                  </a:lnTo>
                  <a:lnTo>
                    <a:pt x="1492567" y="971118"/>
                  </a:lnTo>
                  <a:lnTo>
                    <a:pt x="1517307" y="925944"/>
                  </a:lnTo>
                  <a:lnTo>
                    <a:pt x="1539227" y="878852"/>
                  </a:lnTo>
                  <a:lnTo>
                    <a:pt x="1558112" y="830224"/>
                  </a:lnTo>
                  <a:lnTo>
                    <a:pt x="1573720" y="780453"/>
                  </a:lnTo>
                  <a:lnTo>
                    <a:pt x="1585849" y="729907"/>
                  </a:lnTo>
                  <a:lnTo>
                    <a:pt x="1593672" y="680834"/>
                  </a:lnTo>
                  <a:lnTo>
                    <a:pt x="1597329" y="631532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1994" y="8601445"/>
              <a:ext cx="210358" cy="1565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320744" y="8700417"/>
              <a:ext cx="269875" cy="128270"/>
            </a:xfrm>
            <a:custGeom>
              <a:avLst/>
              <a:gdLst/>
              <a:ahLst/>
              <a:cxnLst/>
              <a:rect l="l" t="t" r="r" b="b"/>
              <a:pathLst>
                <a:path w="269875" h="128270">
                  <a:moveTo>
                    <a:pt x="259930" y="127653"/>
                  </a:moveTo>
                  <a:lnTo>
                    <a:pt x="253594" y="127653"/>
                  </a:lnTo>
                  <a:lnTo>
                    <a:pt x="252310" y="127653"/>
                  </a:lnTo>
                  <a:lnTo>
                    <a:pt x="250940" y="127482"/>
                  </a:lnTo>
                  <a:lnTo>
                    <a:pt x="249656" y="127054"/>
                  </a:lnTo>
                  <a:lnTo>
                    <a:pt x="190368" y="107876"/>
                  </a:lnTo>
                  <a:lnTo>
                    <a:pt x="133650" y="86073"/>
                  </a:lnTo>
                  <a:lnTo>
                    <a:pt x="82602" y="64073"/>
                  </a:lnTo>
                  <a:lnTo>
                    <a:pt x="40328" y="44303"/>
                  </a:lnTo>
                  <a:lnTo>
                    <a:pt x="2825" y="25599"/>
                  </a:lnTo>
                  <a:lnTo>
                    <a:pt x="0" y="16866"/>
                  </a:lnTo>
                  <a:lnTo>
                    <a:pt x="3681" y="9845"/>
                  </a:lnTo>
                  <a:lnTo>
                    <a:pt x="7277" y="2739"/>
                  </a:lnTo>
                  <a:lnTo>
                    <a:pt x="16010" y="0"/>
                  </a:lnTo>
                  <a:lnTo>
                    <a:pt x="23030" y="3595"/>
                  </a:lnTo>
                  <a:lnTo>
                    <a:pt x="52818" y="18425"/>
                  </a:lnTo>
                  <a:lnTo>
                    <a:pt x="94220" y="37799"/>
                  </a:lnTo>
                  <a:lnTo>
                    <a:pt x="144178" y="59340"/>
                  </a:lnTo>
                  <a:lnTo>
                    <a:pt x="199635" y="80666"/>
                  </a:lnTo>
                  <a:lnTo>
                    <a:pt x="257532" y="99400"/>
                  </a:lnTo>
                  <a:lnTo>
                    <a:pt x="265152" y="101626"/>
                  </a:lnTo>
                  <a:lnTo>
                    <a:pt x="269604" y="109588"/>
                  </a:lnTo>
                  <a:lnTo>
                    <a:pt x="267378" y="117208"/>
                  </a:lnTo>
                  <a:lnTo>
                    <a:pt x="265666" y="123543"/>
                  </a:lnTo>
                  <a:lnTo>
                    <a:pt x="259930" y="127653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06275" y="8748790"/>
              <a:ext cx="244690" cy="1176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769822" y="7086727"/>
              <a:ext cx="382270" cy="397510"/>
            </a:xfrm>
            <a:custGeom>
              <a:avLst/>
              <a:gdLst/>
              <a:ahLst/>
              <a:cxnLst/>
              <a:rect l="l" t="t" r="r" b="b"/>
              <a:pathLst>
                <a:path w="382269" h="397509">
                  <a:moveTo>
                    <a:pt x="33540" y="397001"/>
                  </a:moveTo>
                  <a:lnTo>
                    <a:pt x="25834" y="397001"/>
                  </a:lnTo>
                  <a:lnTo>
                    <a:pt x="18300" y="394689"/>
                  </a:lnTo>
                  <a:lnTo>
                    <a:pt x="11964" y="389210"/>
                  </a:lnTo>
                  <a:lnTo>
                    <a:pt x="3020" y="376808"/>
                  </a:lnTo>
                  <a:lnTo>
                    <a:pt x="0" y="363193"/>
                  </a:lnTo>
                  <a:lnTo>
                    <a:pt x="450" y="351539"/>
                  </a:lnTo>
                  <a:lnTo>
                    <a:pt x="478" y="350815"/>
                  </a:lnTo>
                  <a:lnTo>
                    <a:pt x="14764" y="297217"/>
                  </a:lnTo>
                  <a:lnTo>
                    <a:pt x="33362" y="251577"/>
                  </a:lnTo>
                  <a:lnTo>
                    <a:pt x="57202" y="206281"/>
                  </a:lnTo>
                  <a:lnTo>
                    <a:pt x="85658" y="162404"/>
                  </a:lnTo>
                  <a:lnTo>
                    <a:pt x="118104" y="121024"/>
                  </a:lnTo>
                  <a:lnTo>
                    <a:pt x="153916" y="83218"/>
                  </a:lnTo>
                  <a:lnTo>
                    <a:pt x="193648" y="50410"/>
                  </a:lnTo>
                  <a:lnTo>
                    <a:pt x="235989" y="25267"/>
                  </a:lnTo>
                  <a:lnTo>
                    <a:pt x="279888" y="8295"/>
                  </a:lnTo>
                  <a:lnTo>
                    <a:pt x="324292" y="0"/>
                  </a:lnTo>
                  <a:lnTo>
                    <a:pt x="343752" y="398"/>
                  </a:lnTo>
                  <a:lnTo>
                    <a:pt x="359961" y="4987"/>
                  </a:lnTo>
                  <a:lnTo>
                    <a:pt x="372270" y="13460"/>
                  </a:lnTo>
                  <a:lnTo>
                    <a:pt x="380028" y="25513"/>
                  </a:lnTo>
                  <a:lnTo>
                    <a:pt x="380405" y="28510"/>
                  </a:lnTo>
                  <a:lnTo>
                    <a:pt x="329386" y="28510"/>
                  </a:lnTo>
                  <a:lnTo>
                    <a:pt x="326689" y="28766"/>
                  </a:lnTo>
                  <a:lnTo>
                    <a:pt x="287146" y="36203"/>
                  </a:lnTo>
                  <a:lnTo>
                    <a:pt x="247869" y="51530"/>
                  </a:lnTo>
                  <a:lnTo>
                    <a:pt x="209795" y="74289"/>
                  </a:lnTo>
                  <a:lnTo>
                    <a:pt x="173864" y="104023"/>
                  </a:lnTo>
                  <a:lnTo>
                    <a:pt x="139946" y="139834"/>
                  </a:lnTo>
                  <a:lnTo>
                    <a:pt x="109221" y="178953"/>
                  </a:lnTo>
                  <a:lnTo>
                    <a:pt x="82287" y="220364"/>
                  </a:lnTo>
                  <a:lnTo>
                    <a:pt x="59741" y="263053"/>
                  </a:lnTo>
                  <a:lnTo>
                    <a:pt x="42180" y="306003"/>
                  </a:lnTo>
                  <a:lnTo>
                    <a:pt x="30201" y="348200"/>
                  </a:lnTo>
                  <a:lnTo>
                    <a:pt x="27033" y="362754"/>
                  </a:lnTo>
                  <a:lnTo>
                    <a:pt x="29858" y="366607"/>
                  </a:lnTo>
                  <a:lnTo>
                    <a:pt x="30800" y="367378"/>
                  </a:lnTo>
                  <a:lnTo>
                    <a:pt x="32769" y="369090"/>
                  </a:lnTo>
                  <a:lnTo>
                    <a:pt x="74455" y="369090"/>
                  </a:lnTo>
                  <a:lnTo>
                    <a:pt x="73993" y="370021"/>
                  </a:lnTo>
                  <a:lnTo>
                    <a:pt x="41339" y="396212"/>
                  </a:lnTo>
                  <a:lnTo>
                    <a:pt x="33540" y="397001"/>
                  </a:lnTo>
                  <a:close/>
                </a:path>
                <a:path w="382269" h="397509">
                  <a:moveTo>
                    <a:pt x="74455" y="369090"/>
                  </a:moveTo>
                  <a:lnTo>
                    <a:pt x="32769" y="369090"/>
                  </a:lnTo>
                  <a:lnTo>
                    <a:pt x="38677" y="368063"/>
                  </a:lnTo>
                  <a:lnTo>
                    <a:pt x="42529" y="364552"/>
                  </a:lnTo>
                  <a:lnTo>
                    <a:pt x="46339" y="360182"/>
                  </a:lnTo>
                  <a:lnTo>
                    <a:pt x="49571" y="354824"/>
                  </a:lnTo>
                  <a:lnTo>
                    <a:pt x="52450" y="348744"/>
                  </a:lnTo>
                  <a:lnTo>
                    <a:pt x="55885" y="340580"/>
                  </a:lnTo>
                  <a:lnTo>
                    <a:pt x="76978" y="295759"/>
                  </a:lnTo>
                  <a:lnTo>
                    <a:pt x="102240" y="253194"/>
                  </a:lnTo>
                  <a:lnTo>
                    <a:pt x="131376" y="213192"/>
                  </a:lnTo>
                  <a:lnTo>
                    <a:pt x="164093" y="176058"/>
                  </a:lnTo>
                  <a:lnTo>
                    <a:pt x="200097" y="142099"/>
                  </a:lnTo>
                  <a:lnTo>
                    <a:pt x="239094" y="111620"/>
                  </a:lnTo>
                  <a:lnTo>
                    <a:pt x="280790" y="84928"/>
                  </a:lnTo>
                  <a:lnTo>
                    <a:pt x="324891" y="62328"/>
                  </a:lnTo>
                  <a:lnTo>
                    <a:pt x="336385" y="56315"/>
                  </a:lnTo>
                  <a:lnTo>
                    <a:pt x="346081" y="49411"/>
                  </a:lnTo>
                  <a:lnTo>
                    <a:pt x="352245" y="42330"/>
                  </a:lnTo>
                  <a:lnTo>
                    <a:pt x="353087" y="36203"/>
                  </a:lnTo>
                  <a:lnTo>
                    <a:pt x="353144" y="35787"/>
                  </a:lnTo>
                  <a:lnTo>
                    <a:pt x="351175" y="30650"/>
                  </a:lnTo>
                  <a:lnTo>
                    <a:pt x="341672" y="28510"/>
                  </a:lnTo>
                  <a:lnTo>
                    <a:pt x="380405" y="28510"/>
                  </a:lnTo>
                  <a:lnTo>
                    <a:pt x="382146" y="42330"/>
                  </a:lnTo>
                  <a:lnTo>
                    <a:pt x="382228" y="42981"/>
                  </a:lnTo>
                  <a:lnTo>
                    <a:pt x="375479" y="59695"/>
                  </a:lnTo>
                  <a:lnTo>
                    <a:pt x="360174" y="75093"/>
                  </a:lnTo>
                  <a:lnTo>
                    <a:pt x="336706" y="88612"/>
                  </a:lnTo>
                  <a:lnTo>
                    <a:pt x="295018" y="109967"/>
                  </a:lnTo>
                  <a:lnTo>
                    <a:pt x="255606" y="135185"/>
                  </a:lnTo>
                  <a:lnTo>
                    <a:pt x="218746" y="163978"/>
                  </a:lnTo>
                  <a:lnTo>
                    <a:pt x="184716" y="196060"/>
                  </a:lnTo>
                  <a:lnTo>
                    <a:pt x="153792" y="231144"/>
                  </a:lnTo>
                  <a:lnTo>
                    <a:pt x="126251" y="268943"/>
                  </a:lnTo>
                  <a:lnTo>
                    <a:pt x="102370" y="309171"/>
                  </a:lnTo>
                  <a:lnTo>
                    <a:pt x="82426" y="351539"/>
                  </a:lnTo>
                  <a:lnTo>
                    <a:pt x="78204" y="361525"/>
                  </a:lnTo>
                  <a:lnTo>
                    <a:pt x="74455" y="369090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7774" y="7517560"/>
              <a:ext cx="91929" cy="14801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954391"/>
            <a:ext cx="2351405" cy="2324100"/>
          </a:xfrm>
          <a:custGeom>
            <a:avLst/>
            <a:gdLst/>
            <a:ahLst/>
            <a:cxnLst/>
            <a:rect l="l" t="t" r="r" b="b"/>
            <a:pathLst>
              <a:path w="2351405" h="2324100">
                <a:moveTo>
                  <a:pt x="1049127" y="1269999"/>
                </a:moveTo>
                <a:lnTo>
                  <a:pt x="696689" y="1269999"/>
                </a:lnTo>
                <a:lnTo>
                  <a:pt x="687701" y="1219199"/>
                </a:lnTo>
                <a:lnTo>
                  <a:pt x="678441" y="1168399"/>
                </a:lnTo>
                <a:lnTo>
                  <a:pt x="668949" y="1117599"/>
                </a:lnTo>
                <a:lnTo>
                  <a:pt x="659266" y="1066799"/>
                </a:lnTo>
                <a:lnTo>
                  <a:pt x="649432" y="1015999"/>
                </a:lnTo>
                <a:lnTo>
                  <a:pt x="639486" y="965199"/>
                </a:lnTo>
                <a:lnTo>
                  <a:pt x="629469" y="914399"/>
                </a:lnTo>
                <a:lnTo>
                  <a:pt x="609379" y="812799"/>
                </a:lnTo>
                <a:lnTo>
                  <a:pt x="599388" y="761999"/>
                </a:lnTo>
                <a:lnTo>
                  <a:pt x="589484" y="711199"/>
                </a:lnTo>
                <a:lnTo>
                  <a:pt x="579710" y="660399"/>
                </a:lnTo>
                <a:lnTo>
                  <a:pt x="570103" y="609599"/>
                </a:lnTo>
                <a:lnTo>
                  <a:pt x="560706" y="558799"/>
                </a:lnTo>
                <a:lnTo>
                  <a:pt x="551556" y="507999"/>
                </a:lnTo>
                <a:lnTo>
                  <a:pt x="542695" y="457199"/>
                </a:lnTo>
                <a:lnTo>
                  <a:pt x="534163" y="406399"/>
                </a:lnTo>
                <a:lnTo>
                  <a:pt x="525999" y="355599"/>
                </a:lnTo>
                <a:lnTo>
                  <a:pt x="517382" y="292099"/>
                </a:lnTo>
                <a:lnTo>
                  <a:pt x="511155" y="241299"/>
                </a:lnTo>
                <a:lnTo>
                  <a:pt x="507207" y="177799"/>
                </a:lnTo>
                <a:lnTo>
                  <a:pt x="505431" y="126999"/>
                </a:lnTo>
                <a:lnTo>
                  <a:pt x="505475" y="101599"/>
                </a:lnTo>
                <a:lnTo>
                  <a:pt x="508960" y="63499"/>
                </a:lnTo>
                <a:lnTo>
                  <a:pt x="531484" y="25399"/>
                </a:lnTo>
                <a:lnTo>
                  <a:pt x="556358" y="0"/>
                </a:lnTo>
                <a:lnTo>
                  <a:pt x="616810" y="0"/>
                </a:lnTo>
                <a:lnTo>
                  <a:pt x="655002" y="12699"/>
                </a:lnTo>
                <a:lnTo>
                  <a:pt x="677349" y="50799"/>
                </a:lnTo>
                <a:lnTo>
                  <a:pt x="689053" y="101599"/>
                </a:lnTo>
                <a:lnTo>
                  <a:pt x="695318" y="139699"/>
                </a:lnTo>
                <a:lnTo>
                  <a:pt x="701346" y="190499"/>
                </a:lnTo>
                <a:lnTo>
                  <a:pt x="709819" y="228599"/>
                </a:lnTo>
                <a:lnTo>
                  <a:pt x="718648" y="279399"/>
                </a:lnTo>
                <a:lnTo>
                  <a:pt x="727800" y="330199"/>
                </a:lnTo>
                <a:lnTo>
                  <a:pt x="737241" y="380999"/>
                </a:lnTo>
                <a:lnTo>
                  <a:pt x="746935" y="431799"/>
                </a:lnTo>
                <a:lnTo>
                  <a:pt x="756850" y="482599"/>
                </a:lnTo>
                <a:lnTo>
                  <a:pt x="766950" y="533399"/>
                </a:lnTo>
                <a:lnTo>
                  <a:pt x="777202" y="584199"/>
                </a:lnTo>
                <a:lnTo>
                  <a:pt x="787570" y="634999"/>
                </a:lnTo>
                <a:lnTo>
                  <a:pt x="798021" y="685799"/>
                </a:lnTo>
                <a:lnTo>
                  <a:pt x="829528" y="825499"/>
                </a:lnTo>
                <a:lnTo>
                  <a:pt x="839968" y="876299"/>
                </a:lnTo>
                <a:lnTo>
                  <a:pt x="850318" y="927099"/>
                </a:lnTo>
                <a:lnTo>
                  <a:pt x="860546" y="977899"/>
                </a:lnTo>
                <a:lnTo>
                  <a:pt x="870616" y="1028699"/>
                </a:lnTo>
                <a:lnTo>
                  <a:pt x="880494" y="1079499"/>
                </a:lnTo>
                <a:lnTo>
                  <a:pt x="890147" y="1130299"/>
                </a:lnTo>
                <a:lnTo>
                  <a:pt x="1145704" y="1130299"/>
                </a:lnTo>
                <a:lnTo>
                  <a:pt x="1126288" y="1155699"/>
                </a:lnTo>
                <a:lnTo>
                  <a:pt x="1049127" y="1269999"/>
                </a:lnTo>
                <a:close/>
              </a:path>
              <a:path w="2351405" h="2324100">
                <a:moveTo>
                  <a:pt x="1145704" y="1130299"/>
                </a:moveTo>
                <a:lnTo>
                  <a:pt x="890147" y="1130299"/>
                </a:lnTo>
                <a:lnTo>
                  <a:pt x="918307" y="1092199"/>
                </a:lnTo>
                <a:lnTo>
                  <a:pt x="946624" y="1041399"/>
                </a:lnTo>
                <a:lnTo>
                  <a:pt x="1003777" y="965199"/>
                </a:lnTo>
                <a:lnTo>
                  <a:pt x="1061696" y="888999"/>
                </a:lnTo>
                <a:lnTo>
                  <a:pt x="1090972" y="838199"/>
                </a:lnTo>
                <a:lnTo>
                  <a:pt x="1120474" y="800099"/>
                </a:lnTo>
                <a:lnTo>
                  <a:pt x="1150212" y="761999"/>
                </a:lnTo>
                <a:lnTo>
                  <a:pt x="1180200" y="723899"/>
                </a:lnTo>
                <a:lnTo>
                  <a:pt x="1210447" y="685799"/>
                </a:lnTo>
                <a:lnTo>
                  <a:pt x="1240965" y="647699"/>
                </a:lnTo>
                <a:lnTo>
                  <a:pt x="1271767" y="609599"/>
                </a:lnTo>
                <a:lnTo>
                  <a:pt x="1302862" y="571499"/>
                </a:lnTo>
                <a:lnTo>
                  <a:pt x="1334262" y="533399"/>
                </a:lnTo>
                <a:lnTo>
                  <a:pt x="1365980" y="495299"/>
                </a:lnTo>
                <a:lnTo>
                  <a:pt x="1398025" y="457199"/>
                </a:lnTo>
                <a:lnTo>
                  <a:pt x="1430411" y="419099"/>
                </a:lnTo>
                <a:lnTo>
                  <a:pt x="1463147" y="380999"/>
                </a:lnTo>
                <a:lnTo>
                  <a:pt x="1487327" y="342899"/>
                </a:lnTo>
                <a:lnTo>
                  <a:pt x="1512749" y="317499"/>
                </a:lnTo>
                <a:lnTo>
                  <a:pt x="1539917" y="279399"/>
                </a:lnTo>
                <a:lnTo>
                  <a:pt x="1569335" y="253999"/>
                </a:lnTo>
                <a:lnTo>
                  <a:pt x="1601508" y="241299"/>
                </a:lnTo>
                <a:lnTo>
                  <a:pt x="1636941" y="241299"/>
                </a:lnTo>
                <a:lnTo>
                  <a:pt x="1676138" y="253999"/>
                </a:lnTo>
                <a:lnTo>
                  <a:pt x="1702363" y="279399"/>
                </a:lnTo>
                <a:lnTo>
                  <a:pt x="1709353" y="317499"/>
                </a:lnTo>
                <a:lnTo>
                  <a:pt x="1701807" y="355599"/>
                </a:lnTo>
                <a:lnTo>
                  <a:pt x="1684425" y="393699"/>
                </a:lnTo>
                <a:lnTo>
                  <a:pt x="1661908" y="431799"/>
                </a:lnTo>
                <a:lnTo>
                  <a:pt x="1629637" y="482599"/>
                </a:lnTo>
                <a:lnTo>
                  <a:pt x="1595983" y="520699"/>
                </a:lnTo>
                <a:lnTo>
                  <a:pt x="1561383" y="571499"/>
                </a:lnTo>
                <a:lnTo>
                  <a:pt x="1526274" y="609599"/>
                </a:lnTo>
                <a:lnTo>
                  <a:pt x="1493859" y="647699"/>
                </a:lnTo>
                <a:lnTo>
                  <a:pt x="1461718" y="685799"/>
                </a:lnTo>
                <a:lnTo>
                  <a:pt x="1429853" y="736599"/>
                </a:lnTo>
                <a:lnTo>
                  <a:pt x="1398263" y="774699"/>
                </a:lnTo>
                <a:lnTo>
                  <a:pt x="1366947" y="812799"/>
                </a:lnTo>
                <a:lnTo>
                  <a:pt x="1335905" y="863599"/>
                </a:lnTo>
                <a:lnTo>
                  <a:pt x="1305138" y="901699"/>
                </a:lnTo>
                <a:lnTo>
                  <a:pt x="1274645" y="939799"/>
                </a:lnTo>
                <a:lnTo>
                  <a:pt x="1244427" y="990599"/>
                </a:lnTo>
                <a:lnTo>
                  <a:pt x="1214482" y="1028699"/>
                </a:lnTo>
                <a:lnTo>
                  <a:pt x="1184810" y="1066799"/>
                </a:lnTo>
                <a:lnTo>
                  <a:pt x="1155413" y="1117599"/>
                </a:lnTo>
                <a:lnTo>
                  <a:pt x="1145704" y="1130299"/>
                </a:lnTo>
                <a:close/>
              </a:path>
              <a:path w="2351405" h="2324100">
                <a:moveTo>
                  <a:pt x="2238594" y="1435099"/>
                </a:moveTo>
                <a:lnTo>
                  <a:pt x="347353" y="1435099"/>
                </a:lnTo>
                <a:lnTo>
                  <a:pt x="397415" y="1422399"/>
                </a:lnTo>
                <a:lnTo>
                  <a:pt x="426145" y="1422399"/>
                </a:lnTo>
                <a:lnTo>
                  <a:pt x="454900" y="1409699"/>
                </a:lnTo>
                <a:lnTo>
                  <a:pt x="512481" y="1409699"/>
                </a:lnTo>
                <a:lnTo>
                  <a:pt x="364773" y="1282699"/>
                </a:lnTo>
                <a:lnTo>
                  <a:pt x="290824" y="1231899"/>
                </a:lnTo>
                <a:lnTo>
                  <a:pt x="253826" y="1193799"/>
                </a:lnTo>
                <a:lnTo>
                  <a:pt x="214513" y="1168399"/>
                </a:lnTo>
                <a:lnTo>
                  <a:pt x="175390" y="1130299"/>
                </a:lnTo>
                <a:lnTo>
                  <a:pt x="136430" y="1104899"/>
                </a:lnTo>
                <a:lnTo>
                  <a:pt x="97607" y="1066799"/>
                </a:lnTo>
                <a:lnTo>
                  <a:pt x="58895" y="1041399"/>
                </a:lnTo>
                <a:lnTo>
                  <a:pt x="20267" y="1003299"/>
                </a:lnTo>
                <a:lnTo>
                  <a:pt x="0" y="990599"/>
                </a:lnTo>
                <a:lnTo>
                  <a:pt x="0" y="711199"/>
                </a:lnTo>
                <a:lnTo>
                  <a:pt x="25560" y="736599"/>
                </a:lnTo>
                <a:lnTo>
                  <a:pt x="103833" y="787399"/>
                </a:lnTo>
                <a:lnTo>
                  <a:pt x="142928" y="825499"/>
                </a:lnTo>
                <a:lnTo>
                  <a:pt x="182003" y="850899"/>
                </a:lnTo>
                <a:lnTo>
                  <a:pt x="416331" y="1041399"/>
                </a:lnTo>
                <a:lnTo>
                  <a:pt x="455415" y="1079499"/>
                </a:lnTo>
                <a:lnTo>
                  <a:pt x="494522" y="1104899"/>
                </a:lnTo>
                <a:lnTo>
                  <a:pt x="533658" y="1142999"/>
                </a:lnTo>
                <a:lnTo>
                  <a:pt x="603814" y="1193799"/>
                </a:lnTo>
                <a:lnTo>
                  <a:pt x="696689" y="1269999"/>
                </a:lnTo>
                <a:lnTo>
                  <a:pt x="1049127" y="1269999"/>
                </a:lnTo>
                <a:lnTo>
                  <a:pt x="1040554" y="1282699"/>
                </a:lnTo>
                <a:lnTo>
                  <a:pt x="1012521" y="1320799"/>
                </a:lnTo>
                <a:lnTo>
                  <a:pt x="1006064" y="1333499"/>
                </a:lnTo>
                <a:lnTo>
                  <a:pt x="999666" y="1346199"/>
                </a:lnTo>
                <a:lnTo>
                  <a:pt x="986908" y="1358899"/>
                </a:lnTo>
                <a:lnTo>
                  <a:pt x="2346363" y="1358899"/>
                </a:lnTo>
                <a:lnTo>
                  <a:pt x="2332347" y="1384299"/>
                </a:lnTo>
                <a:lnTo>
                  <a:pt x="2309469" y="1409699"/>
                </a:lnTo>
                <a:lnTo>
                  <a:pt x="2278096" y="1422399"/>
                </a:lnTo>
                <a:lnTo>
                  <a:pt x="2238594" y="1435099"/>
                </a:lnTo>
                <a:close/>
              </a:path>
              <a:path w="2351405" h="2324100">
                <a:moveTo>
                  <a:pt x="2346363" y="1358899"/>
                </a:moveTo>
                <a:lnTo>
                  <a:pt x="1041188" y="1358899"/>
                </a:lnTo>
                <a:lnTo>
                  <a:pt x="1095422" y="1346199"/>
                </a:lnTo>
                <a:lnTo>
                  <a:pt x="1149594" y="1346199"/>
                </a:lnTo>
                <a:lnTo>
                  <a:pt x="1203691" y="1333499"/>
                </a:lnTo>
                <a:lnTo>
                  <a:pt x="1257699" y="1333499"/>
                </a:lnTo>
                <a:lnTo>
                  <a:pt x="1311602" y="1320799"/>
                </a:lnTo>
                <a:lnTo>
                  <a:pt x="1361389" y="1308099"/>
                </a:lnTo>
                <a:lnTo>
                  <a:pt x="1411210" y="1308099"/>
                </a:lnTo>
                <a:lnTo>
                  <a:pt x="1461067" y="1295399"/>
                </a:lnTo>
                <a:lnTo>
                  <a:pt x="1510960" y="1295399"/>
                </a:lnTo>
                <a:lnTo>
                  <a:pt x="1560890" y="1282699"/>
                </a:lnTo>
                <a:lnTo>
                  <a:pt x="1610860" y="1282699"/>
                </a:lnTo>
                <a:lnTo>
                  <a:pt x="1660870" y="1269999"/>
                </a:lnTo>
                <a:lnTo>
                  <a:pt x="1710921" y="1269999"/>
                </a:lnTo>
                <a:lnTo>
                  <a:pt x="1761016" y="1257299"/>
                </a:lnTo>
                <a:lnTo>
                  <a:pt x="1861341" y="1257299"/>
                </a:lnTo>
                <a:lnTo>
                  <a:pt x="1911573" y="1244599"/>
                </a:lnTo>
                <a:lnTo>
                  <a:pt x="1962831" y="1244599"/>
                </a:lnTo>
                <a:lnTo>
                  <a:pt x="2014140" y="1231899"/>
                </a:lnTo>
                <a:lnTo>
                  <a:pt x="2065476" y="1231899"/>
                </a:lnTo>
                <a:lnTo>
                  <a:pt x="2116820" y="1219199"/>
                </a:lnTo>
                <a:lnTo>
                  <a:pt x="2270676" y="1219199"/>
                </a:lnTo>
                <a:lnTo>
                  <a:pt x="2306471" y="1231899"/>
                </a:lnTo>
                <a:lnTo>
                  <a:pt x="2331571" y="1257299"/>
                </a:lnTo>
                <a:lnTo>
                  <a:pt x="2346342" y="1282699"/>
                </a:lnTo>
                <a:lnTo>
                  <a:pt x="2351150" y="1320799"/>
                </a:lnTo>
                <a:lnTo>
                  <a:pt x="2346363" y="1358899"/>
                </a:lnTo>
                <a:close/>
              </a:path>
              <a:path w="2351405" h="2324100">
                <a:moveTo>
                  <a:pt x="2141595" y="1447799"/>
                </a:moveTo>
                <a:lnTo>
                  <a:pt x="247312" y="1447799"/>
                </a:lnTo>
                <a:lnTo>
                  <a:pt x="297321" y="1435099"/>
                </a:lnTo>
                <a:lnTo>
                  <a:pt x="2190098" y="1435099"/>
                </a:lnTo>
                <a:lnTo>
                  <a:pt x="2141595" y="1447799"/>
                </a:lnTo>
                <a:close/>
              </a:path>
              <a:path w="2351405" h="2324100">
                <a:moveTo>
                  <a:pt x="0" y="1701799"/>
                </a:moveTo>
                <a:lnTo>
                  <a:pt x="0" y="1485899"/>
                </a:lnTo>
                <a:lnTo>
                  <a:pt x="147344" y="1460499"/>
                </a:lnTo>
                <a:lnTo>
                  <a:pt x="197322" y="1447799"/>
                </a:lnTo>
                <a:lnTo>
                  <a:pt x="2093086" y="1447799"/>
                </a:lnTo>
                <a:lnTo>
                  <a:pt x="2044569" y="1460499"/>
                </a:lnTo>
                <a:lnTo>
                  <a:pt x="1947510" y="1460499"/>
                </a:lnTo>
                <a:lnTo>
                  <a:pt x="1898967" y="1473199"/>
                </a:lnTo>
                <a:lnTo>
                  <a:pt x="1850414" y="1473199"/>
                </a:lnTo>
                <a:lnTo>
                  <a:pt x="1801850" y="1485899"/>
                </a:lnTo>
                <a:lnTo>
                  <a:pt x="1704687" y="1485899"/>
                </a:lnTo>
                <a:lnTo>
                  <a:pt x="1656087" y="1498599"/>
                </a:lnTo>
                <a:lnTo>
                  <a:pt x="1606906" y="1498599"/>
                </a:lnTo>
                <a:lnTo>
                  <a:pt x="1557796" y="1511299"/>
                </a:lnTo>
                <a:lnTo>
                  <a:pt x="1508741" y="1511299"/>
                </a:lnTo>
                <a:lnTo>
                  <a:pt x="1459726" y="1523999"/>
                </a:lnTo>
                <a:lnTo>
                  <a:pt x="1410735" y="1523999"/>
                </a:lnTo>
                <a:lnTo>
                  <a:pt x="1312764" y="1549399"/>
                </a:lnTo>
                <a:lnTo>
                  <a:pt x="1263753" y="1549399"/>
                </a:lnTo>
                <a:lnTo>
                  <a:pt x="1214704" y="1562099"/>
                </a:lnTo>
                <a:lnTo>
                  <a:pt x="1165602" y="1562099"/>
                </a:lnTo>
                <a:lnTo>
                  <a:pt x="1116431" y="1574799"/>
                </a:lnTo>
                <a:lnTo>
                  <a:pt x="1067176" y="1574799"/>
                </a:lnTo>
                <a:lnTo>
                  <a:pt x="1106652" y="1612899"/>
                </a:lnTo>
                <a:lnTo>
                  <a:pt x="1126374" y="1625599"/>
                </a:lnTo>
                <a:lnTo>
                  <a:pt x="470629" y="1625599"/>
                </a:lnTo>
                <a:lnTo>
                  <a:pt x="437193" y="1638299"/>
                </a:lnTo>
                <a:lnTo>
                  <a:pt x="387785" y="1638299"/>
                </a:lnTo>
                <a:lnTo>
                  <a:pt x="338371" y="1650999"/>
                </a:lnTo>
                <a:lnTo>
                  <a:pt x="91261" y="1689099"/>
                </a:lnTo>
                <a:lnTo>
                  <a:pt x="0" y="1701799"/>
                </a:lnTo>
                <a:close/>
              </a:path>
              <a:path w="2351405" h="2324100">
                <a:moveTo>
                  <a:pt x="393951" y="2324099"/>
                </a:moveTo>
                <a:lnTo>
                  <a:pt x="140025" y="2324099"/>
                </a:lnTo>
                <a:lnTo>
                  <a:pt x="151232" y="2311399"/>
                </a:lnTo>
                <a:lnTo>
                  <a:pt x="176942" y="2260599"/>
                </a:lnTo>
                <a:lnTo>
                  <a:pt x="202760" y="2222499"/>
                </a:lnTo>
                <a:lnTo>
                  <a:pt x="228679" y="2171699"/>
                </a:lnTo>
                <a:lnTo>
                  <a:pt x="280786" y="2095499"/>
                </a:lnTo>
                <a:lnTo>
                  <a:pt x="306958" y="2044699"/>
                </a:lnTo>
                <a:lnTo>
                  <a:pt x="359498" y="1968499"/>
                </a:lnTo>
                <a:lnTo>
                  <a:pt x="385850" y="1917699"/>
                </a:lnTo>
                <a:lnTo>
                  <a:pt x="412245" y="1879599"/>
                </a:lnTo>
                <a:lnTo>
                  <a:pt x="438676" y="1828799"/>
                </a:lnTo>
                <a:lnTo>
                  <a:pt x="465135" y="1790699"/>
                </a:lnTo>
                <a:lnTo>
                  <a:pt x="571081" y="1625599"/>
                </a:lnTo>
                <a:lnTo>
                  <a:pt x="1126374" y="1625599"/>
                </a:lnTo>
                <a:lnTo>
                  <a:pt x="1146096" y="1638299"/>
                </a:lnTo>
                <a:lnTo>
                  <a:pt x="1185510" y="1676399"/>
                </a:lnTo>
                <a:lnTo>
                  <a:pt x="1224893" y="1701799"/>
                </a:lnTo>
                <a:lnTo>
                  <a:pt x="1251119" y="1727199"/>
                </a:lnTo>
                <a:lnTo>
                  <a:pt x="758717" y="1727199"/>
                </a:lnTo>
                <a:lnTo>
                  <a:pt x="730716" y="1765299"/>
                </a:lnTo>
                <a:lnTo>
                  <a:pt x="674982" y="1866899"/>
                </a:lnTo>
                <a:lnTo>
                  <a:pt x="619391" y="1955799"/>
                </a:lnTo>
                <a:lnTo>
                  <a:pt x="591567" y="2006599"/>
                </a:lnTo>
                <a:lnTo>
                  <a:pt x="563682" y="2044699"/>
                </a:lnTo>
                <a:lnTo>
                  <a:pt x="535701" y="2095499"/>
                </a:lnTo>
                <a:lnTo>
                  <a:pt x="508511" y="2133599"/>
                </a:lnTo>
                <a:lnTo>
                  <a:pt x="481220" y="2184399"/>
                </a:lnTo>
                <a:lnTo>
                  <a:pt x="426555" y="2273299"/>
                </a:lnTo>
                <a:lnTo>
                  <a:pt x="399290" y="2311399"/>
                </a:lnTo>
                <a:lnTo>
                  <a:pt x="393951" y="2324099"/>
                </a:lnTo>
                <a:close/>
              </a:path>
              <a:path w="2351405" h="2324100">
                <a:moveTo>
                  <a:pt x="1056787" y="2324099"/>
                </a:moveTo>
                <a:lnTo>
                  <a:pt x="832798" y="2324099"/>
                </a:lnTo>
                <a:lnTo>
                  <a:pt x="825944" y="2273299"/>
                </a:lnTo>
                <a:lnTo>
                  <a:pt x="819309" y="2222499"/>
                </a:lnTo>
                <a:lnTo>
                  <a:pt x="812815" y="2171699"/>
                </a:lnTo>
                <a:lnTo>
                  <a:pt x="806451" y="2120899"/>
                </a:lnTo>
                <a:lnTo>
                  <a:pt x="800203" y="2070099"/>
                </a:lnTo>
                <a:lnTo>
                  <a:pt x="794060" y="2019299"/>
                </a:lnTo>
                <a:lnTo>
                  <a:pt x="788010" y="1968499"/>
                </a:lnTo>
                <a:lnTo>
                  <a:pt x="782039" y="1930399"/>
                </a:lnTo>
                <a:lnTo>
                  <a:pt x="776137" y="1879599"/>
                </a:lnTo>
                <a:lnTo>
                  <a:pt x="770291" y="1828799"/>
                </a:lnTo>
                <a:lnTo>
                  <a:pt x="764489" y="1777999"/>
                </a:lnTo>
                <a:lnTo>
                  <a:pt x="758717" y="1727199"/>
                </a:lnTo>
                <a:lnTo>
                  <a:pt x="1251119" y="1727199"/>
                </a:lnTo>
                <a:lnTo>
                  <a:pt x="1303570" y="1777999"/>
                </a:lnTo>
                <a:lnTo>
                  <a:pt x="1342864" y="1803399"/>
                </a:lnTo>
                <a:lnTo>
                  <a:pt x="987361" y="1803399"/>
                </a:lnTo>
                <a:lnTo>
                  <a:pt x="993523" y="1854199"/>
                </a:lnTo>
                <a:lnTo>
                  <a:pt x="999740" y="1892299"/>
                </a:lnTo>
                <a:lnTo>
                  <a:pt x="1006018" y="1943099"/>
                </a:lnTo>
                <a:lnTo>
                  <a:pt x="1012362" y="1993899"/>
                </a:lnTo>
                <a:lnTo>
                  <a:pt x="1018779" y="2044699"/>
                </a:lnTo>
                <a:lnTo>
                  <a:pt x="1025275" y="2095499"/>
                </a:lnTo>
                <a:lnTo>
                  <a:pt x="1031854" y="2146299"/>
                </a:lnTo>
                <a:lnTo>
                  <a:pt x="1038523" y="2197099"/>
                </a:lnTo>
                <a:lnTo>
                  <a:pt x="1045288" y="2247899"/>
                </a:lnTo>
                <a:lnTo>
                  <a:pt x="1052154" y="2298699"/>
                </a:lnTo>
                <a:lnTo>
                  <a:pt x="1056787" y="2324099"/>
                </a:lnTo>
                <a:close/>
              </a:path>
              <a:path w="2351405" h="2324100">
                <a:moveTo>
                  <a:pt x="1957990" y="2324099"/>
                </a:moveTo>
                <a:lnTo>
                  <a:pt x="1615489" y="2324099"/>
                </a:lnTo>
                <a:lnTo>
                  <a:pt x="1572429" y="2285999"/>
                </a:lnTo>
                <a:lnTo>
                  <a:pt x="1533596" y="2260599"/>
                </a:lnTo>
                <a:lnTo>
                  <a:pt x="1494737" y="2222499"/>
                </a:lnTo>
                <a:lnTo>
                  <a:pt x="1455853" y="2197099"/>
                </a:lnTo>
                <a:lnTo>
                  <a:pt x="1378010" y="2120899"/>
                </a:lnTo>
                <a:lnTo>
                  <a:pt x="1339051" y="2095499"/>
                </a:lnTo>
                <a:lnTo>
                  <a:pt x="1300068" y="2057399"/>
                </a:lnTo>
                <a:lnTo>
                  <a:pt x="1261061" y="2031999"/>
                </a:lnTo>
                <a:lnTo>
                  <a:pt x="1182976" y="1955799"/>
                </a:lnTo>
                <a:lnTo>
                  <a:pt x="1143899" y="1930399"/>
                </a:lnTo>
                <a:lnTo>
                  <a:pt x="1104798" y="1892299"/>
                </a:lnTo>
                <a:lnTo>
                  <a:pt x="1065675" y="1866899"/>
                </a:lnTo>
                <a:lnTo>
                  <a:pt x="1026529" y="1828799"/>
                </a:lnTo>
                <a:lnTo>
                  <a:pt x="987361" y="1803399"/>
                </a:lnTo>
                <a:lnTo>
                  <a:pt x="1342864" y="1803399"/>
                </a:lnTo>
                <a:lnTo>
                  <a:pt x="1382130" y="1841499"/>
                </a:lnTo>
                <a:lnTo>
                  <a:pt x="1421367" y="1866899"/>
                </a:lnTo>
                <a:lnTo>
                  <a:pt x="1499757" y="1943099"/>
                </a:lnTo>
                <a:lnTo>
                  <a:pt x="1538911" y="1968499"/>
                </a:lnTo>
                <a:lnTo>
                  <a:pt x="1578038" y="2006599"/>
                </a:lnTo>
                <a:lnTo>
                  <a:pt x="1617138" y="2031999"/>
                </a:lnTo>
                <a:lnTo>
                  <a:pt x="1695261" y="2108199"/>
                </a:lnTo>
                <a:lnTo>
                  <a:pt x="1734284" y="2133599"/>
                </a:lnTo>
                <a:lnTo>
                  <a:pt x="1773282" y="2171699"/>
                </a:lnTo>
                <a:lnTo>
                  <a:pt x="1812255" y="2197099"/>
                </a:lnTo>
                <a:lnTo>
                  <a:pt x="1890129" y="2273299"/>
                </a:lnTo>
                <a:lnTo>
                  <a:pt x="1929030" y="2298699"/>
                </a:lnTo>
                <a:lnTo>
                  <a:pt x="1957990" y="2324099"/>
                </a:lnTo>
                <a:close/>
              </a:path>
            </a:pathLst>
          </a:custGeom>
          <a:solidFill>
            <a:srgbClr val="E3F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1"/>
            <a:ext cx="1882775" cy="2578100"/>
          </a:xfrm>
          <a:custGeom>
            <a:avLst/>
            <a:gdLst/>
            <a:ahLst/>
            <a:cxnLst/>
            <a:rect l="l" t="t" r="r" b="b"/>
            <a:pathLst>
              <a:path w="1882775" h="2578100">
                <a:moveTo>
                  <a:pt x="933335" y="2439581"/>
                </a:moveTo>
                <a:lnTo>
                  <a:pt x="928712" y="2437269"/>
                </a:lnTo>
                <a:lnTo>
                  <a:pt x="923239" y="2442730"/>
                </a:lnTo>
                <a:lnTo>
                  <a:pt x="920724" y="2447366"/>
                </a:lnTo>
                <a:lnTo>
                  <a:pt x="931443" y="2449880"/>
                </a:lnTo>
                <a:lnTo>
                  <a:pt x="933119" y="2443784"/>
                </a:lnTo>
                <a:lnTo>
                  <a:pt x="933335" y="2439581"/>
                </a:lnTo>
                <a:close/>
              </a:path>
              <a:path w="1882775" h="2578100">
                <a:moveTo>
                  <a:pt x="1882381" y="977900"/>
                </a:moveTo>
                <a:lnTo>
                  <a:pt x="1881225" y="977900"/>
                </a:lnTo>
                <a:lnTo>
                  <a:pt x="1874291" y="939800"/>
                </a:lnTo>
                <a:lnTo>
                  <a:pt x="1873783" y="889000"/>
                </a:lnTo>
                <a:lnTo>
                  <a:pt x="1876323" y="838200"/>
                </a:lnTo>
                <a:lnTo>
                  <a:pt x="1877339" y="787400"/>
                </a:lnTo>
                <a:lnTo>
                  <a:pt x="1875116" y="736600"/>
                </a:lnTo>
                <a:lnTo>
                  <a:pt x="1870583" y="711200"/>
                </a:lnTo>
                <a:lnTo>
                  <a:pt x="1857971" y="698500"/>
                </a:lnTo>
                <a:lnTo>
                  <a:pt x="1831505" y="673100"/>
                </a:lnTo>
                <a:lnTo>
                  <a:pt x="1843011" y="673100"/>
                </a:lnTo>
                <a:lnTo>
                  <a:pt x="1852764" y="660400"/>
                </a:lnTo>
                <a:lnTo>
                  <a:pt x="1860511" y="647700"/>
                </a:lnTo>
                <a:lnTo>
                  <a:pt x="1865985" y="635000"/>
                </a:lnTo>
                <a:lnTo>
                  <a:pt x="1850999" y="635000"/>
                </a:lnTo>
                <a:lnTo>
                  <a:pt x="1844103" y="622300"/>
                </a:lnTo>
                <a:lnTo>
                  <a:pt x="1837601" y="622300"/>
                </a:lnTo>
                <a:lnTo>
                  <a:pt x="1849729" y="596900"/>
                </a:lnTo>
                <a:lnTo>
                  <a:pt x="1851812" y="584200"/>
                </a:lnTo>
                <a:lnTo>
                  <a:pt x="1848269" y="571500"/>
                </a:lnTo>
                <a:lnTo>
                  <a:pt x="1843493" y="533400"/>
                </a:lnTo>
                <a:lnTo>
                  <a:pt x="1852942" y="508000"/>
                </a:lnTo>
                <a:lnTo>
                  <a:pt x="1842414" y="495300"/>
                </a:lnTo>
                <a:lnTo>
                  <a:pt x="1818043" y="457200"/>
                </a:lnTo>
                <a:lnTo>
                  <a:pt x="1816608" y="419100"/>
                </a:lnTo>
                <a:lnTo>
                  <a:pt x="1816125" y="393700"/>
                </a:lnTo>
                <a:lnTo>
                  <a:pt x="1814055" y="381000"/>
                </a:lnTo>
                <a:lnTo>
                  <a:pt x="1805711" y="355600"/>
                </a:lnTo>
                <a:lnTo>
                  <a:pt x="1795526" y="342900"/>
                </a:lnTo>
                <a:lnTo>
                  <a:pt x="1785937" y="342900"/>
                </a:lnTo>
                <a:lnTo>
                  <a:pt x="1779358" y="330200"/>
                </a:lnTo>
                <a:lnTo>
                  <a:pt x="1762747" y="279400"/>
                </a:lnTo>
                <a:lnTo>
                  <a:pt x="1748320" y="228600"/>
                </a:lnTo>
                <a:lnTo>
                  <a:pt x="1730082" y="177800"/>
                </a:lnTo>
                <a:lnTo>
                  <a:pt x="1709013" y="152400"/>
                </a:lnTo>
                <a:lnTo>
                  <a:pt x="1701990" y="139700"/>
                </a:lnTo>
                <a:lnTo>
                  <a:pt x="1692148" y="139700"/>
                </a:lnTo>
                <a:lnTo>
                  <a:pt x="1681543" y="152400"/>
                </a:lnTo>
                <a:lnTo>
                  <a:pt x="1658264" y="152400"/>
                </a:lnTo>
                <a:lnTo>
                  <a:pt x="1656334" y="139700"/>
                </a:lnTo>
                <a:lnTo>
                  <a:pt x="1656892" y="114300"/>
                </a:lnTo>
                <a:lnTo>
                  <a:pt x="1659978" y="101600"/>
                </a:lnTo>
                <a:lnTo>
                  <a:pt x="1665617" y="88900"/>
                </a:lnTo>
                <a:lnTo>
                  <a:pt x="1651241" y="76200"/>
                </a:lnTo>
                <a:lnTo>
                  <a:pt x="1636395" y="76200"/>
                </a:lnTo>
                <a:lnTo>
                  <a:pt x="1630705" y="50800"/>
                </a:lnTo>
                <a:lnTo>
                  <a:pt x="1621917" y="38100"/>
                </a:lnTo>
                <a:lnTo>
                  <a:pt x="1610169" y="12700"/>
                </a:lnTo>
                <a:lnTo>
                  <a:pt x="1595602" y="0"/>
                </a:lnTo>
                <a:lnTo>
                  <a:pt x="1352740" y="0"/>
                </a:lnTo>
                <a:lnTo>
                  <a:pt x="1375600" y="25400"/>
                </a:lnTo>
                <a:lnTo>
                  <a:pt x="1398130" y="50800"/>
                </a:lnTo>
                <a:lnTo>
                  <a:pt x="1421853" y="76200"/>
                </a:lnTo>
                <a:lnTo>
                  <a:pt x="1447380" y="101600"/>
                </a:lnTo>
                <a:lnTo>
                  <a:pt x="1493850" y="152400"/>
                </a:lnTo>
                <a:lnTo>
                  <a:pt x="1505305" y="177800"/>
                </a:lnTo>
                <a:lnTo>
                  <a:pt x="1516138" y="177800"/>
                </a:lnTo>
                <a:lnTo>
                  <a:pt x="1526019" y="203200"/>
                </a:lnTo>
                <a:lnTo>
                  <a:pt x="1534642" y="215900"/>
                </a:lnTo>
                <a:lnTo>
                  <a:pt x="1561884" y="254000"/>
                </a:lnTo>
                <a:lnTo>
                  <a:pt x="1586166" y="304800"/>
                </a:lnTo>
                <a:lnTo>
                  <a:pt x="1608010" y="355600"/>
                </a:lnTo>
                <a:lnTo>
                  <a:pt x="1627974" y="406400"/>
                </a:lnTo>
                <a:lnTo>
                  <a:pt x="1646567" y="457200"/>
                </a:lnTo>
                <a:lnTo>
                  <a:pt x="1664360" y="495300"/>
                </a:lnTo>
                <a:lnTo>
                  <a:pt x="1677847" y="546100"/>
                </a:lnTo>
                <a:lnTo>
                  <a:pt x="1689442" y="596900"/>
                </a:lnTo>
                <a:lnTo>
                  <a:pt x="1699107" y="647700"/>
                </a:lnTo>
                <a:lnTo>
                  <a:pt x="1706778" y="698500"/>
                </a:lnTo>
                <a:lnTo>
                  <a:pt x="1712404" y="736600"/>
                </a:lnTo>
                <a:lnTo>
                  <a:pt x="1715922" y="787400"/>
                </a:lnTo>
                <a:lnTo>
                  <a:pt x="1717268" y="838200"/>
                </a:lnTo>
                <a:lnTo>
                  <a:pt x="1716417" y="889000"/>
                </a:lnTo>
                <a:lnTo>
                  <a:pt x="1713280" y="939800"/>
                </a:lnTo>
                <a:lnTo>
                  <a:pt x="1707832" y="990600"/>
                </a:lnTo>
                <a:lnTo>
                  <a:pt x="1699996" y="1028700"/>
                </a:lnTo>
                <a:lnTo>
                  <a:pt x="1689735" y="1079500"/>
                </a:lnTo>
                <a:lnTo>
                  <a:pt x="1676971" y="1130300"/>
                </a:lnTo>
                <a:lnTo>
                  <a:pt x="1663814" y="1181100"/>
                </a:lnTo>
                <a:lnTo>
                  <a:pt x="1650225" y="1219200"/>
                </a:lnTo>
                <a:lnTo>
                  <a:pt x="1636115" y="1270000"/>
                </a:lnTo>
                <a:lnTo>
                  <a:pt x="1621370" y="1308100"/>
                </a:lnTo>
                <a:lnTo>
                  <a:pt x="1605927" y="1358900"/>
                </a:lnTo>
                <a:lnTo>
                  <a:pt x="1589659" y="1409700"/>
                </a:lnTo>
                <a:lnTo>
                  <a:pt x="1572475" y="1447800"/>
                </a:lnTo>
                <a:lnTo>
                  <a:pt x="1551203" y="1498600"/>
                </a:lnTo>
                <a:lnTo>
                  <a:pt x="1528203" y="1549400"/>
                </a:lnTo>
                <a:lnTo>
                  <a:pt x="1503235" y="1587500"/>
                </a:lnTo>
                <a:lnTo>
                  <a:pt x="1476032" y="1638300"/>
                </a:lnTo>
                <a:lnTo>
                  <a:pt x="1446364" y="1689100"/>
                </a:lnTo>
                <a:lnTo>
                  <a:pt x="1413954" y="1727200"/>
                </a:lnTo>
                <a:lnTo>
                  <a:pt x="1380299" y="1765300"/>
                </a:lnTo>
                <a:lnTo>
                  <a:pt x="1345158" y="1816100"/>
                </a:lnTo>
                <a:lnTo>
                  <a:pt x="1308227" y="1854200"/>
                </a:lnTo>
                <a:lnTo>
                  <a:pt x="1269212" y="1892300"/>
                </a:lnTo>
                <a:lnTo>
                  <a:pt x="1227810" y="1917700"/>
                </a:lnTo>
                <a:lnTo>
                  <a:pt x="1183741" y="1955800"/>
                </a:lnTo>
                <a:lnTo>
                  <a:pt x="1182014" y="1943100"/>
                </a:lnTo>
                <a:lnTo>
                  <a:pt x="1179690" y="1917700"/>
                </a:lnTo>
                <a:lnTo>
                  <a:pt x="1176820" y="1905000"/>
                </a:lnTo>
                <a:lnTo>
                  <a:pt x="1173441" y="1892300"/>
                </a:lnTo>
                <a:lnTo>
                  <a:pt x="1181455" y="1879600"/>
                </a:lnTo>
                <a:lnTo>
                  <a:pt x="1188834" y="1892300"/>
                </a:lnTo>
                <a:lnTo>
                  <a:pt x="1205814" y="1892300"/>
                </a:lnTo>
                <a:lnTo>
                  <a:pt x="1204302" y="1879600"/>
                </a:lnTo>
                <a:lnTo>
                  <a:pt x="1195235" y="1854200"/>
                </a:lnTo>
                <a:lnTo>
                  <a:pt x="1191463" y="1803400"/>
                </a:lnTo>
                <a:lnTo>
                  <a:pt x="1190612" y="1739900"/>
                </a:lnTo>
                <a:lnTo>
                  <a:pt x="1188783" y="1701800"/>
                </a:lnTo>
                <a:lnTo>
                  <a:pt x="1183754" y="1651000"/>
                </a:lnTo>
                <a:lnTo>
                  <a:pt x="1163510" y="1600200"/>
                </a:lnTo>
                <a:lnTo>
                  <a:pt x="1135176" y="1574800"/>
                </a:lnTo>
                <a:lnTo>
                  <a:pt x="1155827" y="1574800"/>
                </a:lnTo>
                <a:lnTo>
                  <a:pt x="1162900" y="1562100"/>
                </a:lnTo>
                <a:lnTo>
                  <a:pt x="1167333" y="1549400"/>
                </a:lnTo>
                <a:lnTo>
                  <a:pt x="1159421" y="1549400"/>
                </a:lnTo>
                <a:lnTo>
                  <a:pt x="1151775" y="1536700"/>
                </a:lnTo>
                <a:lnTo>
                  <a:pt x="1144460" y="1536700"/>
                </a:lnTo>
                <a:lnTo>
                  <a:pt x="1137488" y="1524000"/>
                </a:lnTo>
                <a:lnTo>
                  <a:pt x="1148626" y="1511300"/>
                </a:lnTo>
                <a:lnTo>
                  <a:pt x="1149146" y="1498600"/>
                </a:lnTo>
                <a:lnTo>
                  <a:pt x="1136853" y="1447800"/>
                </a:lnTo>
                <a:lnTo>
                  <a:pt x="1140218" y="1435100"/>
                </a:lnTo>
                <a:lnTo>
                  <a:pt x="1141704" y="1422400"/>
                </a:lnTo>
                <a:lnTo>
                  <a:pt x="1142949" y="1409700"/>
                </a:lnTo>
                <a:lnTo>
                  <a:pt x="1131671" y="1409700"/>
                </a:lnTo>
                <a:lnTo>
                  <a:pt x="1121473" y="1397000"/>
                </a:lnTo>
                <a:lnTo>
                  <a:pt x="1112354" y="1384300"/>
                </a:lnTo>
                <a:lnTo>
                  <a:pt x="1104265" y="1371600"/>
                </a:lnTo>
                <a:lnTo>
                  <a:pt x="1100188" y="1346200"/>
                </a:lnTo>
                <a:lnTo>
                  <a:pt x="1099146" y="1346200"/>
                </a:lnTo>
                <a:lnTo>
                  <a:pt x="1095806" y="1308100"/>
                </a:lnTo>
                <a:lnTo>
                  <a:pt x="1079500" y="1270000"/>
                </a:lnTo>
                <a:lnTo>
                  <a:pt x="1067765" y="1257300"/>
                </a:lnTo>
                <a:lnTo>
                  <a:pt x="1056932" y="1244600"/>
                </a:lnTo>
                <a:lnTo>
                  <a:pt x="1048131" y="1244600"/>
                </a:lnTo>
                <a:lnTo>
                  <a:pt x="1033335" y="1220470"/>
                </a:lnTo>
                <a:lnTo>
                  <a:pt x="1033335" y="1778000"/>
                </a:lnTo>
                <a:lnTo>
                  <a:pt x="1033246" y="1803400"/>
                </a:lnTo>
                <a:lnTo>
                  <a:pt x="1033170" y="1828800"/>
                </a:lnTo>
                <a:lnTo>
                  <a:pt x="1033081" y="1854200"/>
                </a:lnTo>
                <a:lnTo>
                  <a:pt x="1032992" y="1879600"/>
                </a:lnTo>
                <a:lnTo>
                  <a:pt x="1028890" y="1930400"/>
                </a:lnTo>
                <a:lnTo>
                  <a:pt x="1021715" y="1981200"/>
                </a:lnTo>
                <a:lnTo>
                  <a:pt x="1011123" y="2019300"/>
                </a:lnTo>
                <a:lnTo>
                  <a:pt x="978306" y="2019300"/>
                </a:lnTo>
                <a:lnTo>
                  <a:pt x="945527" y="2032000"/>
                </a:lnTo>
                <a:lnTo>
                  <a:pt x="912914" y="2019300"/>
                </a:lnTo>
                <a:lnTo>
                  <a:pt x="815568" y="2019300"/>
                </a:lnTo>
                <a:lnTo>
                  <a:pt x="771550" y="2006600"/>
                </a:lnTo>
                <a:lnTo>
                  <a:pt x="726452" y="1981200"/>
                </a:lnTo>
                <a:lnTo>
                  <a:pt x="684872" y="1968500"/>
                </a:lnTo>
                <a:lnTo>
                  <a:pt x="651002" y="1955800"/>
                </a:lnTo>
                <a:lnTo>
                  <a:pt x="635812" y="1943100"/>
                </a:lnTo>
                <a:lnTo>
                  <a:pt x="592213" y="1943100"/>
                </a:lnTo>
                <a:lnTo>
                  <a:pt x="585063" y="1930400"/>
                </a:lnTo>
                <a:lnTo>
                  <a:pt x="577392" y="1930400"/>
                </a:lnTo>
                <a:lnTo>
                  <a:pt x="544118" y="1905000"/>
                </a:lnTo>
                <a:lnTo>
                  <a:pt x="528129" y="1905000"/>
                </a:lnTo>
                <a:lnTo>
                  <a:pt x="513689" y="1892300"/>
                </a:lnTo>
                <a:lnTo>
                  <a:pt x="505929" y="1879600"/>
                </a:lnTo>
                <a:lnTo>
                  <a:pt x="492010" y="1866900"/>
                </a:lnTo>
                <a:lnTo>
                  <a:pt x="458177" y="1841500"/>
                </a:lnTo>
                <a:lnTo>
                  <a:pt x="444195" y="1828800"/>
                </a:lnTo>
                <a:lnTo>
                  <a:pt x="433133" y="1828800"/>
                </a:lnTo>
                <a:lnTo>
                  <a:pt x="425983" y="1816100"/>
                </a:lnTo>
                <a:lnTo>
                  <a:pt x="423697" y="1828800"/>
                </a:lnTo>
                <a:lnTo>
                  <a:pt x="414972" y="1816100"/>
                </a:lnTo>
                <a:lnTo>
                  <a:pt x="402437" y="1803400"/>
                </a:lnTo>
                <a:lnTo>
                  <a:pt x="387667" y="1778000"/>
                </a:lnTo>
                <a:lnTo>
                  <a:pt x="372186" y="1752600"/>
                </a:lnTo>
                <a:lnTo>
                  <a:pt x="350824" y="1727200"/>
                </a:lnTo>
                <a:lnTo>
                  <a:pt x="333590" y="1689100"/>
                </a:lnTo>
                <a:lnTo>
                  <a:pt x="321665" y="1663700"/>
                </a:lnTo>
                <a:lnTo>
                  <a:pt x="316268" y="1651000"/>
                </a:lnTo>
                <a:lnTo>
                  <a:pt x="300240" y="1600200"/>
                </a:lnTo>
                <a:lnTo>
                  <a:pt x="289407" y="1549400"/>
                </a:lnTo>
                <a:lnTo>
                  <a:pt x="284353" y="1498600"/>
                </a:lnTo>
                <a:lnTo>
                  <a:pt x="285686" y="1447800"/>
                </a:lnTo>
                <a:lnTo>
                  <a:pt x="286715" y="1447800"/>
                </a:lnTo>
                <a:lnTo>
                  <a:pt x="293979" y="1409700"/>
                </a:lnTo>
                <a:lnTo>
                  <a:pt x="311124" y="1346200"/>
                </a:lnTo>
                <a:lnTo>
                  <a:pt x="336003" y="1308100"/>
                </a:lnTo>
                <a:lnTo>
                  <a:pt x="367157" y="1270000"/>
                </a:lnTo>
                <a:lnTo>
                  <a:pt x="403098" y="1231900"/>
                </a:lnTo>
                <a:lnTo>
                  <a:pt x="424268" y="1206500"/>
                </a:lnTo>
                <a:lnTo>
                  <a:pt x="444563" y="1193800"/>
                </a:lnTo>
                <a:lnTo>
                  <a:pt x="457835" y="1181100"/>
                </a:lnTo>
                <a:lnTo>
                  <a:pt x="464477" y="1168400"/>
                </a:lnTo>
                <a:lnTo>
                  <a:pt x="484466" y="1168400"/>
                </a:lnTo>
                <a:lnTo>
                  <a:pt x="504901" y="1155700"/>
                </a:lnTo>
                <a:lnTo>
                  <a:pt x="526376" y="1143000"/>
                </a:lnTo>
                <a:lnTo>
                  <a:pt x="655866" y="1143000"/>
                </a:lnTo>
                <a:lnTo>
                  <a:pt x="712673" y="1155700"/>
                </a:lnTo>
                <a:lnTo>
                  <a:pt x="740041" y="1168400"/>
                </a:lnTo>
                <a:lnTo>
                  <a:pt x="766191" y="1168400"/>
                </a:lnTo>
                <a:lnTo>
                  <a:pt x="790575" y="1193800"/>
                </a:lnTo>
                <a:lnTo>
                  <a:pt x="816025" y="1206500"/>
                </a:lnTo>
                <a:lnTo>
                  <a:pt x="840041" y="1231900"/>
                </a:lnTo>
                <a:lnTo>
                  <a:pt x="862723" y="1270000"/>
                </a:lnTo>
                <a:lnTo>
                  <a:pt x="884135" y="1295400"/>
                </a:lnTo>
                <a:lnTo>
                  <a:pt x="903859" y="1320800"/>
                </a:lnTo>
                <a:lnTo>
                  <a:pt x="922172" y="1358900"/>
                </a:lnTo>
                <a:lnTo>
                  <a:pt x="939342" y="1397000"/>
                </a:lnTo>
                <a:lnTo>
                  <a:pt x="955624" y="1435100"/>
                </a:lnTo>
                <a:lnTo>
                  <a:pt x="974217" y="1485900"/>
                </a:lnTo>
                <a:lnTo>
                  <a:pt x="990574" y="1524000"/>
                </a:lnTo>
                <a:lnTo>
                  <a:pt x="1004531" y="1574800"/>
                </a:lnTo>
                <a:lnTo>
                  <a:pt x="1015911" y="1625600"/>
                </a:lnTo>
                <a:lnTo>
                  <a:pt x="1024547" y="1676400"/>
                </a:lnTo>
                <a:lnTo>
                  <a:pt x="1030262" y="1727200"/>
                </a:lnTo>
                <a:lnTo>
                  <a:pt x="1033335" y="1778000"/>
                </a:lnTo>
                <a:lnTo>
                  <a:pt x="1033335" y="1220470"/>
                </a:lnTo>
                <a:lnTo>
                  <a:pt x="1024775" y="1206500"/>
                </a:lnTo>
                <a:lnTo>
                  <a:pt x="998778" y="1155700"/>
                </a:lnTo>
                <a:lnTo>
                  <a:pt x="984313" y="1130300"/>
                </a:lnTo>
                <a:lnTo>
                  <a:pt x="980694" y="1130300"/>
                </a:lnTo>
                <a:lnTo>
                  <a:pt x="966228" y="1104900"/>
                </a:lnTo>
                <a:lnTo>
                  <a:pt x="947813" y="1092200"/>
                </a:lnTo>
                <a:lnTo>
                  <a:pt x="923239" y="1066800"/>
                </a:lnTo>
                <a:lnTo>
                  <a:pt x="915530" y="1066800"/>
                </a:lnTo>
                <a:lnTo>
                  <a:pt x="906348" y="1079500"/>
                </a:lnTo>
                <a:lnTo>
                  <a:pt x="895781" y="1079500"/>
                </a:lnTo>
                <a:lnTo>
                  <a:pt x="883932" y="1092200"/>
                </a:lnTo>
                <a:lnTo>
                  <a:pt x="875576" y="1066800"/>
                </a:lnTo>
                <a:lnTo>
                  <a:pt x="869111" y="1054100"/>
                </a:lnTo>
                <a:lnTo>
                  <a:pt x="865009" y="1041400"/>
                </a:lnTo>
                <a:lnTo>
                  <a:pt x="863739" y="1028700"/>
                </a:lnTo>
                <a:lnTo>
                  <a:pt x="829894" y="1028700"/>
                </a:lnTo>
                <a:lnTo>
                  <a:pt x="821309" y="1016000"/>
                </a:lnTo>
                <a:lnTo>
                  <a:pt x="811949" y="1003300"/>
                </a:lnTo>
                <a:lnTo>
                  <a:pt x="801839" y="1003300"/>
                </a:lnTo>
                <a:lnTo>
                  <a:pt x="790994" y="990600"/>
                </a:lnTo>
                <a:lnTo>
                  <a:pt x="779259" y="990600"/>
                </a:lnTo>
                <a:lnTo>
                  <a:pt x="766584" y="977900"/>
                </a:lnTo>
                <a:lnTo>
                  <a:pt x="739495" y="977900"/>
                </a:lnTo>
                <a:lnTo>
                  <a:pt x="715073" y="965200"/>
                </a:lnTo>
                <a:lnTo>
                  <a:pt x="695071" y="952500"/>
                </a:lnTo>
                <a:lnTo>
                  <a:pt x="666115" y="952500"/>
                </a:lnTo>
                <a:lnTo>
                  <a:pt x="655713" y="965200"/>
                </a:lnTo>
                <a:lnTo>
                  <a:pt x="646722" y="965200"/>
                </a:lnTo>
                <a:lnTo>
                  <a:pt x="630161" y="990600"/>
                </a:lnTo>
                <a:lnTo>
                  <a:pt x="590562" y="990600"/>
                </a:lnTo>
                <a:lnTo>
                  <a:pt x="571538" y="977900"/>
                </a:lnTo>
                <a:lnTo>
                  <a:pt x="532752" y="977900"/>
                </a:lnTo>
                <a:lnTo>
                  <a:pt x="512902" y="965200"/>
                </a:lnTo>
                <a:lnTo>
                  <a:pt x="473735" y="977900"/>
                </a:lnTo>
                <a:lnTo>
                  <a:pt x="449859" y="990600"/>
                </a:lnTo>
                <a:lnTo>
                  <a:pt x="429983" y="1003300"/>
                </a:lnTo>
                <a:lnTo>
                  <a:pt x="414159" y="1028700"/>
                </a:lnTo>
                <a:lnTo>
                  <a:pt x="402463" y="1041400"/>
                </a:lnTo>
                <a:lnTo>
                  <a:pt x="363575" y="1041400"/>
                </a:lnTo>
                <a:lnTo>
                  <a:pt x="350570" y="1054100"/>
                </a:lnTo>
                <a:lnTo>
                  <a:pt x="340601" y="1054100"/>
                </a:lnTo>
                <a:lnTo>
                  <a:pt x="326148" y="1066800"/>
                </a:lnTo>
                <a:lnTo>
                  <a:pt x="314083" y="1079500"/>
                </a:lnTo>
                <a:lnTo>
                  <a:pt x="307784" y="1092200"/>
                </a:lnTo>
                <a:lnTo>
                  <a:pt x="300913" y="1104900"/>
                </a:lnTo>
                <a:lnTo>
                  <a:pt x="295719" y="1130300"/>
                </a:lnTo>
                <a:lnTo>
                  <a:pt x="325932" y="1130300"/>
                </a:lnTo>
                <a:lnTo>
                  <a:pt x="318338" y="1143000"/>
                </a:lnTo>
                <a:lnTo>
                  <a:pt x="313347" y="1143000"/>
                </a:lnTo>
                <a:lnTo>
                  <a:pt x="310769" y="1155700"/>
                </a:lnTo>
                <a:lnTo>
                  <a:pt x="310375" y="1168400"/>
                </a:lnTo>
                <a:lnTo>
                  <a:pt x="322491" y="1168400"/>
                </a:lnTo>
                <a:lnTo>
                  <a:pt x="345859" y="1155700"/>
                </a:lnTo>
                <a:lnTo>
                  <a:pt x="357263" y="1143000"/>
                </a:lnTo>
                <a:lnTo>
                  <a:pt x="335737" y="1181100"/>
                </a:lnTo>
                <a:lnTo>
                  <a:pt x="320497" y="1181100"/>
                </a:lnTo>
                <a:lnTo>
                  <a:pt x="303250" y="1168400"/>
                </a:lnTo>
                <a:lnTo>
                  <a:pt x="275691" y="1168400"/>
                </a:lnTo>
                <a:lnTo>
                  <a:pt x="236220" y="1193800"/>
                </a:lnTo>
                <a:lnTo>
                  <a:pt x="216966" y="1206500"/>
                </a:lnTo>
                <a:lnTo>
                  <a:pt x="198323" y="1219200"/>
                </a:lnTo>
                <a:lnTo>
                  <a:pt x="180848" y="1231900"/>
                </a:lnTo>
                <a:lnTo>
                  <a:pt x="172567" y="1231900"/>
                </a:lnTo>
                <a:lnTo>
                  <a:pt x="173418" y="1257300"/>
                </a:lnTo>
                <a:lnTo>
                  <a:pt x="183388" y="1270000"/>
                </a:lnTo>
                <a:lnTo>
                  <a:pt x="182245" y="1270000"/>
                </a:lnTo>
                <a:lnTo>
                  <a:pt x="178320" y="1282700"/>
                </a:lnTo>
                <a:lnTo>
                  <a:pt x="172783" y="1295400"/>
                </a:lnTo>
                <a:lnTo>
                  <a:pt x="166776" y="1308100"/>
                </a:lnTo>
                <a:lnTo>
                  <a:pt x="162623" y="1333500"/>
                </a:lnTo>
                <a:lnTo>
                  <a:pt x="158902" y="1346200"/>
                </a:lnTo>
                <a:lnTo>
                  <a:pt x="154165" y="1346200"/>
                </a:lnTo>
                <a:lnTo>
                  <a:pt x="158064" y="1371600"/>
                </a:lnTo>
                <a:lnTo>
                  <a:pt x="165493" y="1384300"/>
                </a:lnTo>
                <a:lnTo>
                  <a:pt x="176199" y="1384300"/>
                </a:lnTo>
                <a:lnTo>
                  <a:pt x="189903" y="1409700"/>
                </a:lnTo>
                <a:lnTo>
                  <a:pt x="128498" y="1409700"/>
                </a:lnTo>
                <a:lnTo>
                  <a:pt x="123685" y="1447800"/>
                </a:lnTo>
                <a:lnTo>
                  <a:pt x="159219" y="1447800"/>
                </a:lnTo>
                <a:lnTo>
                  <a:pt x="157073" y="1485900"/>
                </a:lnTo>
                <a:lnTo>
                  <a:pt x="153250" y="1511300"/>
                </a:lnTo>
                <a:lnTo>
                  <a:pt x="152615" y="1536700"/>
                </a:lnTo>
                <a:lnTo>
                  <a:pt x="160058" y="1574800"/>
                </a:lnTo>
                <a:lnTo>
                  <a:pt x="136321" y="1600200"/>
                </a:lnTo>
                <a:lnTo>
                  <a:pt x="138010" y="1612900"/>
                </a:lnTo>
                <a:lnTo>
                  <a:pt x="152336" y="1625600"/>
                </a:lnTo>
                <a:lnTo>
                  <a:pt x="166573" y="1651000"/>
                </a:lnTo>
                <a:lnTo>
                  <a:pt x="178663" y="1689100"/>
                </a:lnTo>
                <a:lnTo>
                  <a:pt x="189992" y="1739900"/>
                </a:lnTo>
                <a:lnTo>
                  <a:pt x="203327" y="1778000"/>
                </a:lnTo>
                <a:lnTo>
                  <a:pt x="221449" y="1828800"/>
                </a:lnTo>
                <a:lnTo>
                  <a:pt x="230759" y="1841500"/>
                </a:lnTo>
                <a:lnTo>
                  <a:pt x="243281" y="1866900"/>
                </a:lnTo>
                <a:lnTo>
                  <a:pt x="258610" y="1892300"/>
                </a:lnTo>
                <a:lnTo>
                  <a:pt x="276313" y="1917700"/>
                </a:lnTo>
                <a:lnTo>
                  <a:pt x="295490" y="1943100"/>
                </a:lnTo>
                <a:lnTo>
                  <a:pt x="315163" y="1955800"/>
                </a:lnTo>
                <a:lnTo>
                  <a:pt x="333971" y="1981200"/>
                </a:lnTo>
                <a:lnTo>
                  <a:pt x="350532" y="1981200"/>
                </a:lnTo>
                <a:lnTo>
                  <a:pt x="384378" y="1993900"/>
                </a:lnTo>
                <a:lnTo>
                  <a:pt x="414375" y="2006600"/>
                </a:lnTo>
                <a:lnTo>
                  <a:pt x="441096" y="2019300"/>
                </a:lnTo>
                <a:lnTo>
                  <a:pt x="451485" y="2030285"/>
                </a:lnTo>
                <a:lnTo>
                  <a:pt x="430555" y="2019300"/>
                </a:lnTo>
                <a:lnTo>
                  <a:pt x="408152" y="2019300"/>
                </a:lnTo>
                <a:lnTo>
                  <a:pt x="403098" y="2032000"/>
                </a:lnTo>
                <a:lnTo>
                  <a:pt x="409930" y="2032000"/>
                </a:lnTo>
                <a:lnTo>
                  <a:pt x="425462" y="2044700"/>
                </a:lnTo>
                <a:lnTo>
                  <a:pt x="446938" y="2057400"/>
                </a:lnTo>
                <a:lnTo>
                  <a:pt x="471639" y="2082800"/>
                </a:lnTo>
                <a:lnTo>
                  <a:pt x="496506" y="2082800"/>
                </a:lnTo>
                <a:lnTo>
                  <a:pt x="518414" y="2095500"/>
                </a:lnTo>
                <a:lnTo>
                  <a:pt x="534022" y="2108200"/>
                </a:lnTo>
                <a:lnTo>
                  <a:pt x="541020" y="2108200"/>
                </a:lnTo>
                <a:lnTo>
                  <a:pt x="574446" y="2120900"/>
                </a:lnTo>
                <a:lnTo>
                  <a:pt x="634365" y="2120900"/>
                </a:lnTo>
                <a:lnTo>
                  <a:pt x="685673" y="2146300"/>
                </a:lnTo>
                <a:lnTo>
                  <a:pt x="739101" y="2159000"/>
                </a:lnTo>
                <a:lnTo>
                  <a:pt x="872972" y="2159000"/>
                </a:lnTo>
                <a:lnTo>
                  <a:pt x="899782" y="2171700"/>
                </a:lnTo>
                <a:lnTo>
                  <a:pt x="951001" y="2171700"/>
                </a:lnTo>
                <a:lnTo>
                  <a:pt x="929665" y="2197100"/>
                </a:lnTo>
                <a:lnTo>
                  <a:pt x="905852" y="2235200"/>
                </a:lnTo>
                <a:lnTo>
                  <a:pt x="879271" y="2260600"/>
                </a:lnTo>
                <a:lnTo>
                  <a:pt x="849655" y="2298700"/>
                </a:lnTo>
                <a:lnTo>
                  <a:pt x="810666" y="2324100"/>
                </a:lnTo>
                <a:lnTo>
                  <a:pt x="768426" y="2349500"/>
                </a:lnTo>
                <a:lnTo>
                  <a:pt x="723404" y="2374900"/>
                </a:lnTo>
                <a:lnTo>
                  <a:pt x="676071" y="2400300"/>
                </a:lnTo>
                <a:lnTo>
                  <a:pt x="626897" y="2413000"/>
                </a:lnTo>
                <a:lnTo>
                  <a:pt x="576338" y="2413000"/>
                </a:lnTo>
                <a:lnTo>
                  <a:pt x="525513" y="2425700"/>
                </a:lnTo>
                <a:lnTo>
                  <a:pt x="311937" y="2425700"/>
                </a:lnTo>
                <a:lnTo>
                  <a:pt x="257606" y="2413000"/>
                </a:lnTo>
                <a:lnTo>
                  <a:pt x="166217" y="2387600"/>
                </a:lnTo>
                <a:lnTo>
                  <a:pt x="121996" y="2362200"/>
                </a:lnTo>
                <a:lnTo>
                  <a:pt x="79209" y="2336800"/>
                </a:lnTo>
                <a:lnTo>
                  <a:pt x="38227" y="2324100"/>
                </a:lnTo>
                <a:lnTo>
                  <a:pt x="0" y="2298700"/>
                </a:lnTo>
                <a:lnTo>
                  <a:pt x="0" y="2463800"/>
                </a:lnTo>
                <a:lnTo>
                  <a:pt x="36639" y="2476500"/>
                </a:lnTo>
                <a:lnTo>
                  <a:pt x="81229" y="2501900"/>
                </a:lnTo>
                <a:lnTo>
                  <a:pt x="128879" y="2514600"/>
                </a:lnTo>
                <a:lnTo>
                  <a:pt x="237210" y="2514600"/>
                </a:lnTo>
                <a:lnTo>
                  <a:pt x="243154" y="2540000"/>
                </a:lnTo>
                <a:lnTo>
                  <a:pt x="270510" y="2552700"/>
                </a:lnTo>
                <a:lnTo>
                  <a:pt x="306666" y="2565400"/>
                </a:lnTo>
                <a:lnTo>
                  <a:pt x="362940" y="2565400"/>
                </a:lnTo>
                <a:lnTo>
                  <a:pt x="432536" y="2578100"/>
                </a:lnTo>
                <a:lnTo>
                  <a:pt x="460260" y="2565400"/>
                </a:lnTo>
                <a:lnTo>
                  <a:pt x="489089" y="2540000"/>
                </a:lnTo>
                <a:lnTo>
                  <a:pt x="499592" y="2565400"/>
                </a:lnTo>
                <a:lnTo>
                  <a:pt x="529577" y="2578100"/>
                </a:lnTo>
                <a:lnTo>
                  <a:pt x="629526" y="2578100"/>
                </a:lnTo>
                <a:lnTo>
                  <a:pt x="690295" y="2565400"/>
                </a:lnTo>
                <a:lnTo>
                  <a:pt x="751446" y="2540000"/>
                </a:lnTo>
                <a:lnTo>
                  <a:pt x="807770" y="2514600"/>
                </a:lnTo>
                <a:lnTo>
                  <a:pt x="855916" y="2489200"/>
                </a:lnTo>
                <a:lnTo>
                  <a:pt x="892517" y="2476500"/>
                </a:lnTo>
                <a:lnTo>
                  <a:pt x="914209" y="2451100"/>
                </a:lnTo>
                <a:lnTo>
                  <a:pt x="909269" y="2451100"/>
                </a:lnTo>
                <a:lnTo>
                  <a:pt x="906399" y="2438400"/>
                </a:lnTo>
                <a:lnTo>
                  <a:pt x="905535" y="2438400"/>
                </a:lnTo>
                <a:lnTo>
                  <a:pt x="906640" y="2425700"/>
                </a:lnTo>
                <a:lnTo>
                  <a:pt x="952487" y="2425700"/>
                </a:lnTo>
                <a:lnTo>
                  <a:pt x="969657" y="2413000"/>
                </a:lnTo>
                <a:lnTo>
                  <a:pt x="980274" y="2400300"/>
                </a:lnTo>
                <a:lnTo>
                  <a:pt x="984008" y="2374900"/>
                </a:lnTo>
                <a:lnTo>
                  <a:pt x="1019035" y="2349500"/>
                </a:lnTo>
                <a:lnTo>
                  <a:pt x="1047610" y="2336800"/>
                </a:lnTo>
                <a:lnTo>
                  <a:pt x="1066558" y="2311400"/>
                </a:lnTo>
                <a:lnTo>
                  <a:pt x="1072730" y="2260600"/>
                </a:lnTo>
                <a:lnTo>
                  <a:pt x="1085494" y="2260600"/>
                </a:lnTo>
                <a:lnTo>
                  <a:pt x="1113942" y="2235200"/>
                </a:lnTo>
                <a:lnTo>
                  <a:pt x="1127188" y="2209800"/>
                </a:lnTo>
                <a:lnTo>
                  <a:pt x="1138605" y="2184400"/>
                </a:lnTo>
                <a:lnTo>
                  <a:pt x="1148080" y="2159000"/>
                </a:lnTo>
                <a:lnTo>
                  <a:pt x="1155776" y="2146300"/>
                </a:lnTo>
                <a:lnTo>
                  <a:pt x="1161872" y="2120900"/>
                </a:lnTo>
                <a:lnTo>
                  <a:pt x="1164818" y="2120900"/>
                </a:lnTo>
                <a:lnTo>
                  <a:pt x="1166495" y="2108200"/>
                </a:lnTo>
                <a:lnTo>
                  <a:pt x="1186472" y="2095500"/>
                </a:lnTo>
                <a:lnTo>
                  <a:pt x="1205941" y="2082800"/>
                </a:lnTo>
                <a:lnTo>
                  <a:pt x="1224826" y="2070100"/>
                </a:lnTo>
                <a:lnTo>
                  <a:pt x="1243025" y="2044700"/>
                </a:lnTo>
                <a:lnTo>
                  <a:pt x="1253236" y="2057400"/>
                </a:lnTo>
                <a:lnTo>
                  <a:pt x="1280668" y="2057400"/>
                </a:lnTo>
                <a:lnTo>
                  <a:pt x="1296428" y="2044700"/>
                </a:lnTo>
                <a:lnTo>
                  <a:pt x="1311948" y="2044700"/>
                </a:lnTo>
                <a:lnTo>
                  <a:pt x="1327073" y="2032000"/>
                </a:lnTo>
                <a:lnTo>
                  <a:pt x="1352981" y="2006600"/>
                </a:lnTo>
                <a:lnTo>
                  <a:pt x="1369504" y="1993900"/>
                </a:lnTo>
                <a:lnTo>
                  <a:pt x="1387068" y="1981200"/>
                </a:lnTo>
                <a:lnTo>
                  <a:pt x="1405940" y="1955800"/>
                </a:lnTo>
                <a:lnTo>
                  <a:pt x="1416151" y="1955800"/>
                </a:lnTo>
                <a:lnTo>
                  <a:pt x="1426362" y="1943100"/>
                </a:lnTo>
                <a:lnTo>
                  <a:pt x="1429131" y="1930400"/>
                </a:lnTo>
                <a:lnTo>
                  <a:pt x="1432560" y="1917700"/>
                </a:lnTo>
                <a:lnTo>
                  <a:pt x="1436471" y="1905000"/>
                </a:lnTo>
                <a:lnTo>
                  <a:pt x="1440662" y="1879600"/>
                </a:lnTo>
                <a:lnTo>
                  <a:pt x="1464932" y="1892300"/>
                </a:lnTo>
                <a:lnTo>
                  <a:pt x="1472526" y="1879600"/>
                </a:lnTo>
                <a:lnTo>
                  <a:pt x="1502892" y="1866900"/>
                </a:lnTo>
                <a:lnTo>
                  <a:pt x="1548104" y="1816100"/>
                </a:lnTo>
                <a:lnTo>
                  <a:pt x="1594142" y="1765300"/>
                </a:lnTo>
                <a:lnTo>
                  <a:pt x="1627784" y="1714500"/>
                </a:lnTo>
                <a:lnTo>
                  <a:pt x="1656727" y="1663700"/>
                </a:lnTo>
                <a:lnTo>
                  <a:pt x="1680032" y="1625600"/>
                </a:lnTo>
                <a:lnTo>
                  <a:pt x="1696758" y="1587500"/>
                </a:lnTo>
                <a:lnTo>
                  <a:pt x="1705991" y="1549400"/>
                </a:lnTo>
                <a:lnTo>
                  <a:pt x="1689341" y="1549400"/>
                </a:lnTo>
                <a:lnTo>
                  <a:pt x="1686229" y="1536700"/>
                </a:lnTo>
                <a:lnTo>
                  <a:pt x="1691690" y="1524000"/>
                </a:lnTo>
                <a:lnTo>
                  <a:pt x="1723834" y="1524000"/>
                </a:lnTo>
                <a:lnTo>
                  <a:pt x="1733765" y="1498600"/>
                </a:lnTo>
                <a:lnTo>
                  <a:pt x="1735696" y="1485900"/>
                </a:lnTo>
                <a:lnTo>
                  <a:pt x="1729536" y="1460500"/>
                </a:lnTo>
                <a:lnTo>
                  <a:pt x="1752053" y="1435100"/>
                </a:lnTo>
                <a:lnTo>
                  <a:pt x="1771586" y="1409700"/>
                </a:lnTo>
                <a:lnTo>
                  <a:pt x="1781340" y="1384300"/>
                </a:lnTo>
                <a:lnTo>
                  <a:pt x="1774532" y="1346200"/>
                </a:lnTo>
                <a:lnTo>
                  <a:pt x="1796770" y="1320800"/>
                </a:lnTo>
                <a:lnTo>
                  <a:pt x="1814347" y="1282700"/>
                </a:lnTo>
                <a:lnTo>
                  <a:pt x="1827771" y="1231900"/>
                </a:lnTo>
                <a:lnTo>
                  <a:pt x="1837601" y="1206500"/>
                </a:lnTo>
                <a:lnTo>
                  <a:pt x="1849513" y="1155700"/>
                </a:lnTo>
                <a:lnTo>
                  <a:pt x="1856130" y="1117600"/>
                </a:lnTo>
                <a:lnTo>
                  <a:pt x="1857209" y="1092200"/>
                </a:lnTo>
                <a:lnTo>
                  <a:pt x="1857121" y="1066800"/>
                </a:lnTo>
                <a:lnTo>
                  <a:pt x="1857032" y="1041400"/>
                </a:lnTo>
                <a:lnTo>
                  <a:pt x="1855978" y="1028700"/>
                </a:lnTo>
                <a:lnTo>
                  <a:pt x="1850428" y="977900"/>
                </a:lnTo>
                <a:lnTo>
                  <a:pt x="1865617" y="977900"/>
                </a:lnTo>
                <a:lnTo>
                  <a:pt x="1873072" y="990600"/>
                </a:lnTo>
                <a:lnTo>
                  <a:pt x="1882381" y="977900"/>
                </a:lnTo>
                <a:close/>
              </a:path>
            </a:pathLst>
          </a:custGeom>
          <a:solidFill>
            <a:srgbClr val="A3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23347" y="3595848"/>
            <a:ext cx="9438640" cy="4599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3700"/>
              </a:lnSpc>
              <a:spcBef>
                <a:spcPts val="100"/>
              </a:spcBef>
              <a:tabLst>
                <a:tab pos="2459355" algn="l"/>
                <a:tab pos="7767320" algn="l"/>
              </a:tabLst>
            </a:pPr>
            <a:r>
              <a:rPr sz="3750" spc="490" dirty="0">
                <a:latin typeface="Calibri"/>
                <a:cs typeface="Calibri"/>
              </a:rPr>
              <a:t>Call</a:t>
            </a:r>
            <a:r>
              <a:rPr sz="3750" spc="295" dirty="0">
                <a:latin typeface="Calibri"/>
                <a:cs typeface="Calibri"/>
              </a:rPr>
              <a:t> </a:t>
            </a:r>
            <a:r>
              <a:rPr sz="3750" dirty="0">
                <a:latin typeface="Calibri"/>
                <a:cs typeface="Calibri"/>
              </a:rPr>
              <a:t>in,</a:t>
            </a:r>
            <a:r>
              <a:rPr sz="3750" spc="310" dirty="0">
                <a:latin typeface="Calibri"/>
                <a:cs typeface="Calibri"/>
              </a:rPr>
              <a:t> </a:t>
            </a:r>
            <a:r>
              <a:rPr sz="3750" spc="350" dirty="0">
                <a:latin typeface="Calibri"/>
                <a:cs typeface="Calibri"/>
              </a:rPr>
              <a:t>prearrange,</a:t>
            </a:r>
            <a:r>
              <a:rPr sz="3750" spc="310" dirty="0">
                <a:latin typeface="Calibri"/>
                <a:cs typeface="Calibri"/>
              </a:rPr>
              <a:t> </a:t>
            </a:r>
            <a:r>
              <a:rPr sz="3750" spc="315" dirty="0">
                <a:latin typeface="Calibri"/>
                <a:cs typeface="Calibri"/>
              </a:rPr>
              <a:t>email</a:t>
            </a:r>
            <a:r>
              <a:rPr sz="3750" spc="310" dirty="0">
                <a:latin typeface="Calibri"/>
                <a:cs typeface="Calibri"/>
              </a:rPr>
              <a:t> </a:t>
            </a:r>
            <a:r>
              <a:rPr sz="3750" spc="275" dirty="0">
                <a:latin typeface="Calibri"/>
                <a:cs typeface="Calibri"/>
              </a:rPr>
              <a:t>teachers,</a:t>
            </a:r>
            <a:r>
              <a:rPr sz="3750" spc="310" dirty="0">
                <a:latin typeface="Calibri"/>
                <a:cs typeface="Calibri"/>
              </a:rPr>
              <a:t> </a:t>
            </a:r>
            <a:r>
              <a:rPr sz="3750" spc="150" dirty="0">
                <a:latin typeface="Calibri"/>
                <a:cs typeface="Calibri"/>
              </a:rPr>
              <a:t>use </a:t>
            </a:r>
            <a:r>
              <a:rPr sz="3750" spc="470" dirty="0">
                <a:latin typeface="Calibri"/>
                <a:cs typeface="Calibri"/>
              </a:rPr>
              <a:t>Canvas</a:t>
            </a:r>
            <a:r>
              <a:rPr sz="3750" spc="265" dirty="0">
                <a:latin typeface="Calibri"/>
                <a:cs typeface="Calibri"/>
              </a:rPr>
              <a:t> </a:t>
            </a:r>
            <a:r>
              <a:rPr sz="3750" spc="445" dirty="0">
                <a:latin typeface="Calibri"/>
                <a:cs typeface="Calibri"/>
              </a:rPr>
              <a:t>and</a:t>
            </a:r>
            <a:r>
              <a:rPr sz="3750" spc="280" dirty="0">
                <a:latin typeface="Calibri"/>
                <a:cs typeface="Calibri"/>
              </a:rPr>
              <a:t> </a:t>
            </a:r>
            <a:r>
              <a:rPr sz="3750" spc="165" dirty="0">
                <a:latin typeface="Calibri"/>
                <a:cs typeface="Calibri"/>
              </a:rPr>
              <a:t>Infinite</a:t>
            </a:r>
            <a:r>
              <a:rPr sz="3750" spc="280" dirty="0">
                <a:latin typeface="Calibri"/>
                <a:cs typeface="Calibri"/>
              </a:rPr>
              <a:t> </a:t>
            </a:r>
            <a:r>
              <a:rPr sz="3750" spc="405" dirty="0">
                <a:latin typeface="Calibri"/>
                <a:cs typeface="Calibri"/>
              </a:rPr>
              <a:t>Campus</a:t>
            </a:r>
            <a:r>
              <a:rPr sz="3750" spc="280" dirty="0">
                <a:latin typeface="Calibri"/>
                <a:cs typeface="Calibri"/>
              </a:rPr>
              <a:t> </a:t>
            </a:r>
            <a:r>
              <a:rPr sz="3750" dirty="0">
                <a:latin typeface="Calibri"/>
                <a:cs typeface="Calibri"/>
              </a:rPr>
              <a:t>&amp;</a:t>
            </a:r>
            <a:r>
              <a:rPr sz="3750" spc="285" dirty="0">
                <a:latin typeface="Calibri"/>
                <a:cs typeface="Calibri"/>
              </a:rPr>
              <a:t> </a:t>
            </a:r>
            <a:r>
              <a:rPr sz="3750" spc="140" dirty="0">
                <a:latin typeface="Calibri"/>
                <a:cs typeface="Calibri"/>
              </a:rPr>
              <a:t>don’t </a:t>
            </a:r>
            <a:r>
              <a:rPr sz="3750" spc="290" dirty="0">
                <a:latin typeface="Calibri"/>
                <a:cs typeface="Calibri"/>
              </a:rPr>
              <a:t>schedule</a:t>
            </a:r>
            <a:r>
              <a:rPr sz="3750" spc="280" dirty="0">
                <a:latin typeface="Calibri"/>
                <a:cs typeface="Calibri"/>
              </a:rPr>
              <a:t> </a:t>
            </a:r>
            <a:r>
              <a:rPr sz="3750" spc="335" dirty="0">
                <a:latin typeface="Calibri"/>
                <a:cs typeface="Calibri"/>
              </a:rPr>
              <a:t>vacations</a:t>
            </a:r>
            <a:r>
              <a:rPr lang="en-US" sz="3750" spc="335" dirty="0">
                <a:latin typeface="Calibri"/>
                <a:cs typeface="Calibri"/>
              </a:rPr>
              <a:t> or appointments</a:t>
            </a:r>
            <a:r>
              <a:rPr sz="3750" spc="295" dirty="0">
                <a:latin typeface="Calibri"/>
                <a:cs typeface="Calibri"/>
              </a:rPr>
              <a:t> </a:t>
            </a:r>
            <a:r>
              <a:rPr sz="3750" spc="260" dirty="0">
                <a:latin typeface="Calibri"/>
                <a:cs typeface="Calibri"/>
              </a:rPr>
              <a:t>during</a:t>
            </a:r>
            <a:r>
              <a:rPr sz="3750" spc="300" dirty="0">
                <a:latin typeface="Calibri"/>
                <a:cs typeface="Calibri"/>
              </a:rPr>
              <a:t> </a:t>
            </a:r>
            <a:r>
              <a:rPr sz="3750" spc="165" dirty="0">
                <a:latin typeface="Calibri"/>
                <a:cs typeface="Calibri"/>
              </a:rPr>
              <a:t>finals.</a:t>
            </a:r>
            <a:endParaRPr lang="en-US" sz="3750" spc="165" dirty="0">
              <a:latin typeface="Calibri"/>
              <a:cs typeface="Calibri"/>
            </a:endParaRPr>
          </a:p>
          <a:p>
            <a:pPr marL="12700" marR="5080" algn="ctr">
              <a:lnSpc>
                <a:spcPct val="133700"/>
              </a:lnSpc>
              <a:spcBef>
                <a:spcPts val="100"/>
              </a:spcBef>
              <a:tabLst>
                <a:tab pos="2459355" algn="l"/>
                <a:tab pos="7767320" algn="l"/>
              </a:tabLst>
            </a:pPr>
            <a:r>
              <a:rPr lang="en-US" sz="3750" spc="310" dirty="0">
                <a:latin typeface="Calibri"/>
                <a:cs typeface="Calibri"/>
              </a:rPr>
              <a:t>	</a:t>
            </a:r>
            <a:r>
              <a:rPr sz="3750" spc="310" dirty="0">
                <a:latin typeface="Calibri"/>
                <a:cs typeface="Calibri"/>
              </a:rPr>
              <a:t>Picking </a:t>
            </a:r>
            <a:r>
              <a:rPr sz="3750" spc="240" dirty="0">
                <a:latin typeface="Calibri"/>
                <a:cs typeface="Calibri"/>
              </a:rPr>
              <a:t>up</a:t>
            </a:r>
            <a:r>
              <a:rPr sz="3750" spc="280" dirty="0">
                <a:latin typeface="Calibri"/>
                <a:cs typeface="Calibri"/>
              </a:rPr>
              <a:t> </a:t>
            </a:r>
            <a:r>
              <a:rPr sz="3750" spc="340" dirty="0">
                <a:latin typeface="Calibri"/>
                <a:cs typeface="Calibri"/>
              </a:rPr>
              <a:t>early?</a:t>
            </a:r>
            <a:r>
              <a:rPr sz="3750" dirty="0">
                <a:latin typeface="Calibri"/>
                <a:cs typeface="Calibri"/>
              </a:rPr>
              <a:t>	</a:t>
            </a:r>
            <a:endParaRPr lang="en-US" sz="3750" dirty="0">
              <a:latin typeface="Calibri"/>
              <a:cs typeface="Calibri"/>
            </a:endParaRPr>
          </a:p>
          <a:p>
            <a:pPr marL="12700" marR="5080" algn="ctr">
              <a:lnSpc>
                <a:spcPct val="133700"/>
              </a:lnSpc>
              <a:spcBef>
                <a:spcPts val="100"/>
              </a:spcBef>
              <a:tabLst>
                <a:tab pos="2459355" algn="l"/>
                <a:tab pos="7767320" algn="l"/>
              </a:tabLst>
            </a:pPr>
            <a:r>
              <a:rPr sz="3750" spc="350" dirty="0">
                <a:latin typeface="Calibri"/>
                <a:cs typeface="Calibri"/>
              </a:rPr>
              <a:t>Send</a:t>
            </a:r>
            <a:r>
              <a:rPr sz="3750" spc="280" dirty="0">
                <a:latin typeface="Calibri"/>
                <a:cs typeface="Calibri"/>
              </a:rPr>
              <a:t> </a:t>
            </a:r>
            <a:r>
              <a:rPr sz="3750" spc="190" dirty="0">
                <a:latin typeface="Calibri"/>
                <a:cs typeface="Calibri"/>
              </a:rPr>
              <a:t>student</a:t>
            </a:r>
            <a:r>
              <a:rPr sz="3750" spc="290" dirty="0">
                <a:latin typeface="Calibri"/>
                <a:cs typeface="Calibri"/>
              </a:rPr>
              <a:t> </a:t>
            </a:r>
            <a:r>
              <a:rPr sz="3750" spc="160" dirty="0">
                <a:latin typeface="Calibri"/>
                <a:cs typeface="Calibri"/>
              </a:rPr>
              <a:t>with</a:t>
            </a:r>
            <a:r>
              <a:rPr sz="3750" spc="280" dirty="0">
                <a:latin typeface="Calibri"/>
                <a:cs typeface="Calibri"/>
              </a:rPr>
              <a:t> </a:t>
            </a:r>
            <a:r>
              <a:rPr sz="3750" spc="720" dirty="0">
                <a:latin typeface="Calibri"/>
                <a:cs typeface="Calibri"/>
              </a:rPr>
              <a:t>a</a:t>
            </a:r>
            <a:r>
              <a:rPr sz="3750" spc="285" dirty="0">
                <a:latin typeface="Calibri"/>
                <a:cs typeface="Calibri"/>
              </a:rPr>
              <a:t> </a:t>
            </a:r>
            <a:r>
              <a:rPr sz="3750" spc="165" dirty="0">
                <a:latin typeface="Calibri"/>
                <a:cs typeface="Calibri"/>
              </a:rPr>
              <a:t>note, </a:t>
            </a:r>
            <a:r>
              <a:rPr sz="3750" spc="315" dirty="0">
                <a:latin typeface="Calibri"/>
                <a:cs typeface="Calibri"/>
              </a:rPr>
              <a:t>please.</a:t>
            </a:r>
            <a:endParaRPr sz="37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9380" rIns="0" bIns="0" rtlCol="0">
            <a:spAutoFit/>
          </a:bodyPr>
          <a:lstStyle/>
          <a:p>
            <a:pPr marL="3918585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Attendance</a:t>
            </a:r>
          </a:p>
        </p:txBody>
      </p:sp>
      <p:sp>
        <p:nvSpPr>
          <p:cNvPr id="16" name="object 16"/>
          <p:cNvSpPr/>
          <p:nvPr/>
        </p:nvSpPr>
        <p:spPr>
          <a:xfrm>
            <a:off x="16333813" y="7962912"/>
            <a:ext cx="1954530" cy="2324100"/>
          </a:xfrm>
          <a:custGeom>
            <a:avLst/>
            <a:gdLst/>
            <a:ahLst/>
            <a:cxnLst/>
            <a:rect l="l" t="t" r="r" b="b"/>
            <a:pathLst>
              <a:path w="1954530" h="2324100">
                <a:moveTo>
                  <a:pt x="961669" y="135140"/>
                </a:moveTo>
                <a:lnTo>
                  <a:pt x="950950" y="132613"/>
                </a:lnTo>
                <a:lnTo>
                  <a:pt x="949261" y="138709"/>
                </a:lnTo>
                <a:lnTo>
                  <a:pt x="949058" y="142913"/>
                </a:lnTo>
                <a:lnTo>
                  <a:pt x="953681" y="145224"/>
                </a:lnTo>
                <a:lnTo>
                  <a:pt x="959142" y="139763"/>
                </a:lnTo>
                <a:lnTo>
                  <a:pt x="961669" y="135140"/>
                </a:lnTo>
                <a:close/>
              </a:path>
              <a:path w="1954530" h="2324100">
                <a:moveTo>
                  <a:pt x="1579994" y="1447800"/>
                </a:moveTo>
                <a:lnTo>
                  <a:pt x="1556448" y="1447800"/>
                </a:lnTo>
                <a:lnTo>
                  <a:pt x="1567815" y="1460500"/>
                </a:lnTo>
                <a:lnTo>
                  <a:pt x="1579994" y="1447800"/>
                </a:lnTo>
                <a:close/>
              </a:path>
              <a:path w="1954530" h="2324100">
                <a:moveTo>
                  <a:pt x="1586661" y="1460500"/>
                </a:moveTo>
                <a:lnTo>
                  <a:pt x="1567815" y="1460500"/>
                </a:lnTo>
                <a:lnTo>
                  <a:pt x="901687" y="1460500"/>
                </a:lnTo>
                <a:lnTo>
                  <a:pt x="916152" y="1473200"/>
                </a:lnTo>
                <a:lnTo>
                  <a:pt x="934580" y="1498600"/>
                </a:lnTo>
                <a:lnTo>
                  <a:pt x="959142" y="1511300"/>
                </a:lnTo>
                <a:lnTo>
                  <a:pt x="966851" y="1511300"/>
                </a:lnTo>
                <a:lnTo>
                  <a:pt x="976045" y="1498600"/>
                </a:lnTo>
                <a:lnTo>
                  <a:pt x="998461" y="1498600"/>
                </a:lnTo>
                <a:lnTo>
                  <a:pt x="1006817" y="1511300"/>
                </a:lnTo>
                <a:lnTo>
                  <a:pt x="1013282" y="1524000"/>
                </a:lnTo>
                <a:lnTo>
                  <a:pt x="1017384" y="1536700"/>
                </a:lnTo>
                <a:lnTo>
                  <a:pt x="1018641" y="1549400"/>
                </a:lnTo>
                <a:lnTo>
                  <a:pt x="1027633" y="1549400"/>
                </a:lnTo>
                <a:lnTo>
                  <a:pt x="1036116" y="1562100"/>
                </a:lnTo>
                <a:lnTo>
                  <a:pt x="1044333" y="1562100"/>
                </a:lnTo>
                <a:lnTo>
                  <a:pt x="1052487" y="1549400"/>
                </a:lnTo>
                <a:lnTo>
                  <a:pt x="1061085" y="1562100"/>
                </a:lnTo>
                <a:lnTo>
                  <a:pt x="1070444" y="1574800"/>
                </a:lnTo>
                <a:lnTo>
                  <a:pt x="1080554" y="1587500"/>
                </a:lnTo>
                <a:lnTo>
                  <a:pt x="1091387" y="1587500"/>
                </a:lnTo>
                <a:lnTo>
                  <a:pt x="1103134" y="1600200"/>
                </a:lnTo>
                <a:lnTo>
                  <a:pt x="1115809" y="1600200"/>
                </a:lnTo>
                <a:lnTo>
                  <a:pt x="1129144" y="1612900"/>
                </a:lnTo>
                <a:lnTo>
                  <a:pt x="1167307" y="1612900"/>
                </a:lnTo>
                <a:lnTo>
                  <a:pt x="1187310" y="1625600"/>
                </a:lnTo>
                <a:lnTo>
                  <a:pt x="1216279" y="1625600"/>
                </a:lnTo>
                <a:lnTo>
                  <a:pt x="1226680" y="1612900"/>
                </a:lnTo>
                <a:lnTo>
                  <a:pt x="1235671" y="1612900"/>
                </a:lnTo>
                <a:lnTo>
                  <a:pt x="1252220" y="1600200"/>
                </a:lnTo>
                <a:lnTo>
                  <a:pt x="1310855" y="1600200"/>
                </a:lnTo>
                <a:lnTo>
                  <a:pt x="1349629" y="1612900"/>
                </a:lnTo>
                <a:lnTo>
                  <a:pt x="1369491" y="1612900"/>
                </a:lnTo>
                <a:lnTo>
                  <a:pt x="1408645" y="1600200"/>
                </a:lnTo>
                <a:lnTo>
                  <a:pt x="1452410" y="1574800"/>
                </a:lnTo>
                <a:lnTo>
                  <a:pt x="1479918" y="1536700"/>
                </a:lnTo>
                <a:lnTo>
                  <a:pt x="1488427" y="1549400"/>
                </a:lnTo>
                <a:lnTo>
                  <a:pt x="1507947" y="1549400"/>
                </a:lnTo>
                <a:lnTo>
                  <a:pt x="1518818" y="1536700"/>
                </a:lnTo>
                <a:lnTo>
                  <a:pt x="1531823" y="1536700"/>
                </a:lnTo>
                <a:lnTo>
                  <a:pt x="1541780" y="1524000"/>
                </a:lnTo>
                <a:lnTo>
                  <a:pt x="1556245" y="1511300"/>
                </a:lnTo>
                <a:lnTo>
                  <a:pt x="1568297" y="1511300"/>
                </a:lnTo>
                <a:lnTo>
                  <a:pt x="1574596" y="1498600"/>
                </a:lnTo>
                <a:lnTo>
                  <a:pt x="1581467" y="1473200"/>
                </a:lnTo>
                <a:lnTo>
                  <a:pt x="1586661" y="1460500"/>
                </a:lnTo>
                <a:close/>
              </a:path>
              <a:path w="1954530" h="2324100">
                <a:moveTo>
                  <a:pt x="1954174" y="165100"/>
                </a:moveTo>
                <a:lnTo>
                  <a:pt x="1931733" y="152400"/>
                </a:lnTo>
                <a:lnTo>
                  <a:pt x="1845741" y="101600"/>
                </a:lnTo>
                <a:lnTo>
                  <a:pt x="1801164" y="88900"/>
                </a:lnTo>
                <a:lnTo>
                  <a:pt x="1753501" y="76200"/>
                </a:lnTo>
                <a:lnTo>
                  <a:pt x="1701825" y="63500"/>
                </a:lnTo>
                <a:lnTo>
                  <a:pt x="1645170" y="63500"/>
                </a:lnTo>
                <a:lnTo>
                  <a:pt x="1639239" y="38100"/>
                </a:lnTo>
                <a:lnTo>
                  <a:pt x="1611871" y="25400"/>
                </a:lnTo>
                <a:lnTo>
                  <a:pt x="1575727" y="12700"/>
                </a:lnTo>
                <a:lnTo>
                  <a:pt x="1519453" y="12700"/>
                </a:lnTo>
                <a:lnTo>
                  <a:pt x="1449857" y="0"/>
                </a:lnTo>
                <a:lnTo>
                  <a:pt x="1422133" y="25400"/>
                </a:lnTo>
                <a:lnTo>
                  <a:pt x="1393304" y="38100"/>
                </a:lnTo>
                <a:lnTo>
                  <a:pt x="1382788" y="25400"/>
                </a:lnTo>
                <a:lnTo>
                  <a:pt x="1352816" y="12700"/>
                </a:lnTo>
                <a:lnTo>
                  <a:pt x="1307973" y="0"/>
                </a:lnTo>
                <a:lnTo>
                  <a:pt x="1252867" y="12700"/>
                </a:lnTo>
                <a:lnTo>
                  <a:pt x="1130947" y="38100"/>
                </a:lnTo>
                <a:lnTo>
                  <a:pt x="1074623" y="63500"/>
                </a:lnTo>
                <a:lnTo>
                  <a:pt x="1026477" y="88900"/>
                </a:lnTo>
                <a:lnTo>
                  <a:pt x="989876" y="114300"/>
                </a:lnTo>
                <a:lnTo>
                  <a:pt x="968184" y="127000"/>
                </a:lnTo>
                <a:lnTo>
                  <a:pt x="973124" y="139700"/>
                </a:lnTo>
                <a:lnTo>
                  <a:pt x="975995" y="139700"/>
                </a:lnTo>
                <a:lnTo>
                  <a:pt x="976845" y="152400"/>
                </a:lnTo>
                <a:lnTo>
                  <a:pt x="975753" y="152400"/>
                </a:lnTo>
                <a:lnTo>
                  <a:pt x="968921" y="165100"/>
                </a:lnTo>
                <a:lnTo>
                  <a:pt x="957719" y="165100"/>
                </a:lnTo>
                <a:lnTo>
                  <a:pt x="953262" y="152400"/>
                </a:lnTo>
                <a:lnTo>
                  <a:pt x="929906" y="165100"/>
                </a:lnTo>
                <a:lnTo>
                  <a:pt x="912736" y="165100"/>
                </a:lnTo>
                <a:lnTo>
                  <a:pt x="902106" y="190500"/>
                </a:lnTo>
                <a:lnTo>
                  <a:pt x="898385" y="203200"/>
                </a:lnTo>
                <a:lnTo>
                  <a:pt x="863346" y="228600"/>
                </a:lnTo>
                <a:lnTo>
                  <a:pt x="834783" y="241300"/>
                </a:lnTo>
                <a:lnTo>
                  <a:pt x="815835" y="279400"/>
                </a:lnTo>
                <a:lnTo>
                  <a:pt x="809663" y="317500"/>
                </a:lnTo>
                <a:lnTo>
                  <a:pt x="796899" y="317500"/>
                </a:lnTo>
                <a:lnTo>
                  <a:pt x="768438" y="342900"/>
                </a:lnTo>
                <a:lnTo>
                  <a:pt x="743788" y="393700"/>
                </a:lnTo>
                <a:lnTo>
                  <a:pt x="726617" y="444500"/>
                </a:lnTo>
                <a:lnTo>
                  <a:pt x="720521" y="457200"/>
                </a:lnTo>
                <a:lnTo>
                  <a:pt x="718629" y="457200"/>
                </a:lnTo>
                <a:lnTo>
                  <a:pt x="717575" y="469900"/>
                </a:lnTo>
                <a:lnTo>
                  <a:pt x="715886" y="469900"/>
                </a:lnTo>
                <a:lnTo>
                  <a:pt x="695921" y="482600"/>
                </a:lnTo>
                <a:lnTo>
                  <a:pt x="676440" y="495300"/>
                </a:lnTo>
                <a:lnTo>
                  <a:pt x="657555" y="520700"/>
                </a:lnTo>
                <a:lnTo>
                  <a:pt x="639356" y="533400"/>
                </a:lnTo>
                <a:lnTo>
                  <a:pt x="629158" y="520700"/>
                </a:lnTo>
                <a:lnTo>
                  <a:pt x="601726" y="520700"/>
                </a:lnTo>
                <a:lnTo>
                  <a:pt x="585952" y="533400"/>
                </a:lnTo>
                <a:lnTo>
                  <a:pt x="570445" y="546100"/>
                </a:lnTo>
                <a:lnTo>
                  <a:pt x="555320" y="558800"/>
                </a:lnTo>
                <a:lnTo>
                  <a:pt x="529399" y="571500"/>
                </a:lnTo>
                <a:lnTo>
                  <a:pt x="512876" y="596900"/>
                </a:lnTo>
                <a:lnTo>
                  <a:pt x="495312" y="609600"/>
                </a:lnTo>
                <a:lnTo>
                  <a:pt x="476453" y="622300"/>
                </a:lnTo>
                <a:lnTo>
                  <a:pt x="466242" y="622300"/>
                </a:lnTo>
                <a:lnTo>
                  <a:pt x="456031" y="635000"/>
                </a:lnTo>
                <a:lnTo>
                  <a:pt x="453263" y="647700"/>
                </a:lnTo>
                <a:lnTo>
                  <a:pt x="449821" y="660400"/>
                </a:lnTo>
                <a:lnTo>
                  <a:pt x="445909" y="685800"/>
                </a:lnTo>
                <a:lnTo>
                  <a:pt x="441731" y="698500"/>
                </a:lnTo>
                <a:lnTo>
                  <a:pt x="409867" y="698500"/>
                </a:lnTo>
                <a:lnTo>
                  <a:pt x="334289" y="762000"/>
                </a:lnTo>
                <a:lnTo>
                  <a:pt x="288251" y="812800"/>
                </a:lnTo>
                <a:lnTo>
                  <a:pt x="254596" y="876300"/>
                </a:lnTo>
                <a:lnTo>
                  <a:pt x="225653" y="914400"/>
                </a:lnTo>
                <a:lnTo>
                  <a:pt x="202361" y="965200"/>
                </a:lnTo>
                <a:lnTo>
                  <a:pt x="185635" y="1003300"/>
                </a:lnTo>
                <a:lnTo>
                  <a:pt x="176403" y="1028700"/>
                </a:lnTo>
                <a:lnTo>
                  <a:pt x="188722" y="1028700"/>
                </a:lnTo>
                <a:lnTo>
                  <a:pt x="193052" y="1041400"/>
                </a:lnTo>
                <a:lnTo>
                  <a:pt x="196164" y="1041400"/>
                </a:lnTo>
                <a:lnTo>
                  <a:pt x="190703" y="1054100"/>
                </a:lnTo>
                <a:lnTo>
                  <a:pt x="176403" y="1054100"/>
                </a:lnTo>
                <a:lnTo>
                  <a:pt x="158559" y="1066800"/>
                </a:lnTo>
                <a:lnTo>
                  <a:pt x="148628" y="1079500"/>
                </a:lnTo>
                <a:lnTo>
                  <a:pt x="146685" y="1092200"/>
                </a:lnTo>
                <a:lnTo>
                  <a:pt x="152857" y="1117600"/>
                </a:lnTo>
                <a:lnTo>
                  <a:pt x="130327" y="1155700"/>
                </a:lnTo>
                <a:lnTo>
                  <a:pt x="110807" y="1168400"/>
                </a:lnTo>
                <a:lnTo>
                  <a:pt x="101053" y="1193800"/>
                </a:lnTo>
                <a:lnTo>
                  <a:pt x="107861" y="1231900"/>
                </a:lnTo>
                <a:lnTo>
                  <a:pt x="85623" y="1257300"/>
                </a:lnTo>
                <a:lnTo>
                  <a:pt x="68046" y="1295400"/>
                </a:lnTo>
                <a:lnTo>
                  <a:pt x="54610" y="1346200"/>
                </a:lnTo>
                <a:lnTo>
                  <a:pt x="44792" y="1371600"/>
                </a:lnTo>
                <a:lnTo>
                  <a:pt x="32880" y="1422400"/>
                </a:lnTo>
                <a:lnTo>
                  <a:pt x="26250" y="1473200"/>
                </a:lnTo>
                <a:lnTo>
                  <a:pt x="25171" y="1498600"/>
                </a:lnTo>
                <a:lnTo>
                  <a:pt x="25234" y="1511300"/>
                </a:lnTo>
                <a:lnTo>
                  <a:pt x="25361" y="1536700"/>
                </a:lnTo>
                <a:lnTo>
                  <a:pt x="26416" y="1562100"/>
                </a:lnTo>
                <a:lnTo>
                  <a:pt x="31965" y="1612900"/>
                </a:lnTo>
                <a:lnTo>
                  <a:pt x="23837" y="1612900"/>
                </a:lnTo>
                <a:lnTo>
                  <a:pt x="16776" y="1600200"/>
                </a:lnTo>
                <a:lnTo>
                  <a:pt x="0" y="1600200"/>
                </a:lnTo>
                <a:lnTo>
                  <a:pt x="1155" y="1612900"/>
                </a:lnTo>
                <a:lnTo>
                  <a:pt x="8102" y="1638300"/>
                </a:lnTo>
                <a:lnTo>
                  <a:pt x="8216" y="1651000"/>
                </a:lnTo>
                <a:lnTo>
                  <a:pt x="8597" y="1689100"/>
                </a:lnTo>
                <a:lnTo>
                  <a:pt x="6070" y="1752600"/>
                </a:lnTo>
                <a:lnTo>
                  <a:pt x="5054" y="1790700"/>
                </a:lnTo>
                <a:lnTo>
                  <a:pt x="7277" y="1841500"/>
                </a:lnTo>
                <a:lnTo>
                  <a:pt x="11811" y="1866900"/>
                </a:lnTo>
                <a:lnTo>
                  <a:pt x="24422" y="1892300"/>
                </a:lnTo>
                <a:lnTo>
                  <a:pt x="50888" y="1917700"/>
                </a:lnTo>
                <a:lnTo>
                  <a:pt x="29629" y="1917700"/>
                </a:lnTo>
                <a:lnTo>
                  <a:pt x="21882" y="1930400"/>
                </a:lnTo>
                <a:lnTo>
                  <a:pt x="16408" y="1943100"/>
                </a:lnTo>
                <a:lnTo>
                  <a:pt x="24091" y="1943100"/>
                </a:lnTo>
                <a:lnTo>
                  <a:pt x="31381" y="1955800"/>
                </a:lnTo>
                <a:lnTo>
                  <a:pt x="38277" y="1955800"/>
                </a:lnTo>
                <a:lnTo>
                  <a:pt x="44792" y="1968500"/>
                </a:lnTo>
                <a:lnTo>
                  <a:pt x="32664" y="1981200"/>
                </a:lnTo>
                <a:lnTo>
                  <a:pt x="30568" y="1993900"/>
                </a:lnTo>
                <a:lnTo>
                  <a:pt x="34112" y="2019300"/>
                </a:lnTo>
                <a:lnTo>
                  <a:pt x="38900" y="2044700"/>
                </a:lnTo>
                <a:lnTo>
                  <a:pt x="29438" y="2082800"/>
                </a:lnTo>
                <a:lnTo>
                  <a:pt x="39979" y="2082800"/>
                </a:lnTo>
                <a:lnTo>
                  <a:pt x="49250" y="2095500"/>
                </a:lnTo>
                <a:lnTo>
                  <a:pt x="57353" y="2108200"/>
                </a:lnTo>
                <a:lnTo>
                  <a:pt x="64338" y="2120900"/>
                </a:lnTo>
                <a:lnTo>
                  <a:pt x="65582" y="2146300"/>
                </a:lnTo>
                <a:lnTo>
                  <a:pt x="65786" y="2171700"/>
                </a:lnTo>
                <a:lnTo>
                  <a:pt x="66268" y="2184400"/>
                </a:lnTo>
                <a:lnTo>
                  <a:pt x="68338" y="2209800"/>
                </a:lnTo>
                <a:lnTo>
                  <a:pt x="76682" y="2222500"/>
                </a:lnTo>
                <a:lnTo>
                  <a:pt x="86868" y="2235200"/>
                </a:lnTo>
                <a:lnTo>
                  <a:pt x="96456" y="2247900"/>
                </a:lnTo>
                <a:lnTo>
                  <a:pt x="103022" y="2247900"/>
                </a:lnTo>
                <a:lnTo>
                  <a:pt x="127952" y="2324100"/>
                </a:lnTo>
                <a:lnTo>
                  <a:pt x="320509" y="2324100"/>
                </a:lnTo>
                <a:lnTo>
                  <a:pt x="296227" y="2273300"/>
                </a:lnTo>
                <a:lnTo>
                  <a:pt x="274370" y="2222500"/>
                </a:lnTo>
                <a:lnTo>
                  <a:pt x="254419" y="2184400"/>
                </a:lnTo>
                <a:lnTo>
                  <a:pt x="235813" y="2133600"/>
                </a:lnTo>
                <a:lnTo>
                  <a:pt x="218033" y="2082800"/>
                </a:lnTo>
                <a:lnTo>
                  <a:pt x="204546" y="2032000"/>
                </a:lnTo>
                <a:lnTo>
                  <a:pt x="192938" y="1981200"/>
                </a:lnTo>
                <a:lnTo>
                  <a:pt x="183273" y="1930400"/>
                </a:lnTo>
                <a:lnTo>
                  <a:pt x="175602" y="1892300"/>
                </a:lnTo>
                <a:lnTo>
                  <a:pt x="169989" y="1841500"/>
                </a:lnTo>
                <a:lnTo>
                  <a:pt x="166471" y="1790700"/>
                </a:lnTo>
                <a:lnTo>
                  <a:pt x="165112" y="1739900"/>
                </a:lnTo>
                <a:lnTo>
                  <a:pt x="165976" y="1689100"/>
                </a:lnTo>
                <a:lnTo>
                  <a:pt x="169100" y="1651000"/>
                </a:lnTo>
                <a:lnTo>
                  <a:pt x="174561" y="1600200"/>
                </a:lnTo>
                <a:lnTo>
                  <a:pt x="182384" y="1549400"/>
                </a:lnTo>
                <a:lnTo>
                  <a:pt x="192659" y="1498600"/>
                </a:lnTo>
                <a:lnTo>
                  <a:pt x="205409" y="1447800"/>
                </a:lnTo>
                <a:lnTo>
                  <a:pt x="218579" y="1409700"/>
                </a:lnTo>
                <a:lnTo>
                  <a:pt x="232156" y="1358900"/>
                </a:lnTo>
                <a:lnTo>
                  <a:pt x="246278" y="1308100"/>
                </a:lnTo>
                <a:lnTo>
                  <a:pt x="261010" y="1270000"/>
                </a:lnTo>
                <a:lnTo>
                  <a:pt x="276466" y="1231900"/>
                </a:lnTo>
                <a:lnTo>
                  <a:pt x="292735" y="1181100"/>
                </a:lnTo>
                <a:lnTo>
                  <a:pt x="309905" y="1130300"/>
                </a:lnTo>
                <a:lnTo>
                  <a:pt x="331177" y="1092200"/>
                </a:lnTo>
                <a:lnTo>
                  <a:pt x="354177" y="1041400"/>
                </a:lnTo>
                <a:lnTo>
                  <a:pt x="379158" y="990600"/>
                </a:lnTo>
                <a:lnTo>
                  <a:pt x="406349" y="939800"/>
                </a:lnTo>
                <a:lnTo>
                  <a:pt x="436029" y="889000"/>
                </a:lnTo>
                <a:lnTo>
                  <a:pt x="468426" y="850900"/>
                </a:lnTo>
                <a:lnTo>
                  <a:pt x="502081" y="812800"/>
                </a:lnTo>
                <a:lnTo>
                  <a:pt x="537222" y="774700"/>
                </a:lnTo>
                <a:lnTo>
                  <a:pt x="574154" y="736600"/>
                </a:lnTo>
                <a:lnTo>
                  <a:pt x="613168" y="698500"/>
                </a:lnTo>
                <a:lnTo>
                  <a:pt x="654570" y="660400"/>
                </a:lnTo>
                <a:lnTo>
                  <a:pt x="698652" y="622300"/>
                </a:lnTo>
                <a:lnTo>
                  <a:pt x="700379" y="647700"/>
                </a:lnTo>
                <a:lnTo>
                  <a:pt x="702703" y="660400"/>
                </a:lnTo>
                <a:lnTo>
                  <a:pt x="705573" y="673100"/>
                </a:lnTo>
                <a:lnTo>
                  <a:pt x="708952" y="698500"/>
                </a:lnTo>
                <a:lnTo>
                  <a:pt x="693547" y="698500"/>
                </a:lnTo>
                <a:lnTo>
                  <a:pt x="685774" y="685800"/>
                </a:lnTo>
                <a:lnTo>
                  <a:pt x="676579" y="698500"/>
                </a:lnTo>
                <a:lnTo>
                  <a:pt x="678091" y="698500"/>
                </a:lnTo>
                <a:lnTo>
                  <a:pt x="687158" y="736600"/>
                </a:lnTo>
                <a:lnTo>
                  <a:pt x="690918" y="787400"/>
                </a:lnTo>
                <a:lnTo>
                  <a:pt x="691769" y="838200"/>
                </a:lnTo>
                <a:lnTo>
                  <a:pt x="693610" y="876300"/>
                </a:lnTo>
                <a:lnTo>
                  <a:pt x="698639" y="927100"/>
                </a:lnTo>
                <a:lnTo>
                  <a:pt x="704875" y="952500"/>
                </a:lnTo>
                <a:lnTo>
                  <a:pt x="718883" y="977900"/>
                </a:lnTo>
                <a:lnTo>
                  <a:pt x="747217" y="1003300"/>
                </a:lnTo>
                <a:lnTo>
                  <a:pt x="735926" y="1003300"/>
                </a:lnTo>
                <a:lnTo>
                  <a:pt x="726554" y="1016000"/>
                </a:lnTo>
                <a:lnTo>
                  <a:pt x="719480" y="1016000"/>
                </a:lnTo>
                <a:lnTo>
                  <a:pt x="715048" y="1028700"/>
                </a:lnTo>
                <a:lnTo>
                  <a:pt x="722960" y="1041400"/>
                </a:lnTo>
                <a:lnTo>
                  <a:pt x="730605" y="1041400"/>
                </a:lnTo>
                <a:lnTo>
                  <a:pt x="737933" y="1054100"/>
                </a:lnTo>
                <a:lnTo>
                  <a:pt x="744905" y="1054100"/>
                </a:lnTo>
                <a:lnTo>
                  <a:pt x="733767" y="1066800"/>
                </a:lnTo>
                <a:lnTo>
                  <a:pt x="733234" y="1092200"/>
                </a:lnTo>
                <a:lnTo>
                  <a:pt x="745540" y="1130300"/>
                </a:lnTo>
                <a:lnTo>
                  <a:pt x="742175" y="1155700"/>
                </a:lnTo>
                <a:lnTo>
                  <a:pt x="740689" y="1155700"/>
                </a:lnTo>
                <a:lnTo>
                  <a:pt x="739432" y="1168400"/>
                </a:lnTo>
                <a:lnTo>
                  <a:pt x="750709" y="1181100"/>
                </a:lnTo>
                <a:lnTo>
                  <a:pt x="760907" y="1193800"/>
                </a:lnTo>
                <a:lnTo>
                  <a:pt x="770039" y="1193800"/>
                </a:lnTo>
                <a:lnTo>
                  <a:pt x="778129" y="1206500"/>
                </a:lnTo>
                <a:lnTo>
                  <a:pt x="782205" y="1231900"/>
                </a:lnTo>
                <a:lnTo>
                  <a:pt x="783234" y="1244600"/>
                </a:lnTo>
                <a:lnTo>
                  <a:pt x="784733" y="1257300"/>
                </a:lnTo>
                <a:lnTo>
                  <a:pt x="786574" y="1282700"/>
                </a:lnTo>
                <a:lnTo>
                  <a:pt x="791362" y="1295400"/>
                </a:lnTo>
                <a:lnTo>
                  <a:pt x="802894" y="1320800"/>
                </a:lnTo>
                <a:lnTo>
                  <a:pt x="814628" y="1320800"/>
                </a:lnTo>
                <a:lnTo>
                  <a:pt x="825461" y="1333500"/>
                </a:lnTo>
                <a:lnTo>
                  <a:pt x="834263" y="1333500"/>
                </a:lnTo>
                <a:lnTo>
                  <a:pt x="857618" y="1384300"/>
                </a:lnTo>
                <a:lnTo>
                  <a:pt x="883615" y="1435100"/>
                </a:lnTo>
                <a:lnTo>
                  <a:pt x="890841" y="1435100"/>
                </a:lnTo>
                <a:lnTo>
                  <a:pt x="898080" y="1447800"/>
                </a:lnTo>
                <a:lnTo>
                  <a:pt x="1556448" y="1447800"/>
                </a:lnTo>
                <a:lnTo>
                  <a:pt x="1564055" y="1435100"/>
                </a:lnTo>
                <a:lnTo>
                  <a:pt x="1569034" y="1435100"/>
                </a:lnTo>
                <a:lnTo>
                  <a:pt x="1571612" y="1422400"/>
                </a:lnTo>
                <a:lnTo>
                  <a:pt x="1559890" y="1422400"/>
                </a:lnTo>
                <a:lnTo>
                  <a:pt x="1536534" y="1435100"/>
                </a:lnTo>
                <a:lnTo>
                  <a:pt x="1525130" y="1435100"/>
                </a:lnTo>
                <a:lnTo>
                  <a:pt x="1546656" y="1409700"/>
                </a:lnTo>
                <a:lnTo>
                  <a:pt x="1606702" y="1409700"/>
                </a:lnTo>
                <a:lnTo>
                  <a:pt x="1646174" y="1397000"/>
                </a:lnTo>
                <a:lnTo>
                  <a:pt x="1665414" y="1384300"/>
                </a:lnTo>
                <a:lnTo>
                  <a:pt x="1684070" y="1371600"/>
                </a:lnTo>
                <a:lnTo>
                  <a:pt x="1701533" y="1358900"/>
                </a:lnTo>
                <a:lnTo>
                  <a:pt x="1709826" y="1346200"/>
                </a:lnTo>
                <a:lnTo>
                  <a:pt x="1708962" y="1333500"/>
                </a:lnTo>
                <a:lnTo>
                  <a:pt x="1698993" y="1308100"/>
                </a:lnTo>
                <a:lnTo>
                  <a:pt x="1700149" y="1308100"/>
                </a:lnTo>
                <a:lnTo>
                  <a:pt x="1704073" y="1295400"/>
                </a:lnTo>
                <a:lnTo>
                  <a:pt x="1709610" y="1282700"/>
                </a:lnTo>
                <a:lnTo>
                  <a:pt x="1715604" y="1270000"/>
                </a:lnTo>
                <a:lnTo>
                  <a:pt x="1719770" y="1257300"/>
                </a:lnTo>
                <a:lnTo>
                  <a:pt x="1723491" y="1244600"/>
                </a:lnTo>
                <a:lnTo>
                  <a:pt x="1726425" y="1231900"/>
                </a:lnTo>
                <a:lnTo>
                  <a:pt x="1728216" y="1231900"/>
                </a:lnTo>
                <a:lnTo>
                  <a:pt x="1724317" y="1219200"/>
                </a:lnTo>
                <a:lnTo>
                  <a:pt x="1716900" y="1206500"/>
                </a:lnTo>
                <a:lnTo>
                  <a:pt x="1706194" y="1193800"/>
                </a:lnTo>
                <a:lnTo>
                  <a:pt x="1692478" y="1181100"/>
                </a:lnTo>
                <a:lnTo>
                  <a:pt x="1736242" y="1181100"/>
                </a:lnTo>
                <a:lnTo>
                  <a:pt x="1753882" y="1168400"/>
                </a:lnTo>
                <a:lnTo>
                  <a:pt x="1758708" y="1130300"/>
                </a:lnTo>
                <a:lnTo>
                  <a:pt x="1749640" y="1143000"/>
                </a:lnTo>
                <a:lnTo>
                  <a:pt x="1731886" y="1143000"/>
                </a:lnTo>
                <a:lnTo>
                  <a:pt x="1723174" y="1130300"/>
                </a:lnTo>
                <a:lnTo>
                  <a:pt x="1725320" y="1104900"/>
                </a:lnTo>
                <a:lnTo>
                  <a:pt x="1729143" y="1079500"/>
                </a:lnTo>
                <a:lnTo>
                  <a:pt x="1729765" y="1041400"/>
                </a:lnTo>
                <a:lnTo>
                  <a:pt x="1722335" y="1003300"/>
                </a:lnTo>
                <a:lnTo>
                  <a:pt x="1746059" y="977900"/>
                </a:lnTo>
                <a:lnTo>
                  <a:pt x="1744383" y="977900"/>
                </a:lnTo>
                <a:lnTo>
                  <a:pt x="1730044" y="965200"/>
                </a:lnTo>
                <a:lnTo>
                  <a:pt x="1715820" y="939800"/>
                </a:lnTo>
                <a:lnTo>
                  <a:pt x="1703730" y="889000"/>
                </a:lnTo>
                <a:lnTo>
                  <a:pt x="1692402" y="838200"/>
                </a:lnTo>
                <a:lnTo>
                  <a:pt x="1679067" y="800100"/>
                </a:lnTo>
                <a:lnTo>
                  <a:pt x="1660944" y="762000"/>
                </a:lnTo>
                <a:lnTo>
                  <a:pt x="1651635" y="736600"/>
                </a:lnTo>
                <a:lnTo>
                  <a:pt x="1639100" y="711200"/>
                </a:lnTo>
                <a:lnTo>
                  <a:pt x="1623783" y="698500"/>
                </a:lnTo>
                <a:lnTo>
                  <a:pt x="1606067" y="660400"/>
                </a:lnTo>
                <a:lnTo>
                  <a:pt x="1598028" y="655078"/>
                </a:lnTo>
                <a:lnTo>
                  <a:pt x="1598028" y="1079500"/>
                </a:lnTo>
                <a:lnTo>
                  <a:pt x="1596707" y="1130300"/>
                </a:lnTo>
                <a:lnTo>
                  <a:pt x="1595666" y="1143000"/>
                </a:lnTo>
                <a:lnTo>
                  <a:pt x="1588401" y="1181100"/>
                </a:lnTo>
                <a:lnTo>
                  <a:pt x="1571269" y="1231900"/>
                </a:lnTo>
                <a:lnTo>
                  <a:pt x="1546390" y="1270000"/>
                </a:lnTo>
                <a:lnTo>
                  <a:pt x="1515237" y="1320800"/>
                </a:lnTo>
                <a:lnTo>
                  <a:pt x="1479296" y="1358900"/>
                </a:lnTo>
                <a:lnTo>
                  <a:pt x="1458125" y="1371600"/>
                </a:lnTo>
                <a:lnTo>
                  <a:pt x="1437817" y="1397000"/>
                </a:lnTo>
                <a:lnTo>
                  <a:pt x="1424546" y="1409700"/>
                </a:lnTo>
                <a:lnTo>
                  <a:pt x="1417916" y="1409700"/>
                </a:lnTo>
                <a:lnTo>
                  <a:pt x="1397927" y="1422400"/>
                </a:lnTo>
                <a:lnTo>
                  <a:pt x="1377492" y="1435100"/>
                </a:lnTo>
                <a:lnTo>
                  <a:pt x="1169720" y="1435100"/>
                </a:lnTo>
                <a:lnTo>
                  <a:pt x="1116203" y="1409700"/>
                </a:lnTo>
                <a:lnTo>
                  <a:pt x="1066368" y="1371600"/>
                </a:lnTo>
                <a:lnTo>
                  <a:pt x="1019670" y="1320800"/>
                </a:lnTo>
                <a:lnTo>
                  <a:pt x="998245" y="1282700"/>
                </a:lnTo>
                <a:lnTo>
                  <a:pt x="978535" y="1257300"/>
                </a:lnTo>
                <a:lnTo>
                  <a:pt x="960221" y="1219200"/>
                </a:lnTo>
                <a:lnTo>
                  <a:pt x="943051" y="1193800"/>
                </a:lnTo>
                <a:lnTo>
                  <a:pt x="926769" y="1155700"/>
                </a:lnTo>
                <a:lnTo>
                  <a:pt x="908164" y="1104900"/>
                </a:lnTo>
                <a:lnTo>
                  <a:pt x="891806" y="1054100"/>
                </a:lnTo>
                <a:lnTo>
                  <a:pt x="877862" y="1003300"/>
                </a:lnTo>
                <a:lnTo>
                  <a:pt x="866482" y="952500"/>
                </a:lnTo>
                <a:lnTo>
                  <a:pt x="857846" y="901700"/>
                </a:lnTo>
                <a:lnTo>
                  <a:pt x="852131" y="850900"/>
                </a:lnTo>
                <a:lnTo>
                  <a:pt x="849045" y="800100"/>
                </a:lnTo>
                <a:lnTo>
                  <a:pt x="849134" y="774700"/>
                </a:lnTo>
                <a:lnTo>
                  <a:pt x="849223" y="749300"/>
                </a:lnTo>
                <a:lnTo>
                  <a:pt x="849312" y="723900"/>
                </a:lnTo>
                <a:lnTo>
                  <a:pt x="849401" y="698500"/>
                </a:lnTo>
                <a:lnTo>
                  <a:pt x="853503" y="660400"/>
                </a:lnTo>
                <a:lnTo>
                  <a:pt x="860679" y="609600"/>
                </a:lnTo>
                <a:lnTo>
                  <a:pt x="871258" y="558800"/>
                </a:lnTo>
                <a:lnTo>
                  <a:pt x="1028827" y="558800"/>
                </a:lnTo>
                <a:lnTo>
                  <a:pt x="1066812" y="571500"/>
                </a:lnTo>
                <a:lnTo>
                  <a:pt x="1155928" y="596900"/>
                </a:lnTo>
                <a:lnTo>
                  <a:pt x="1197508" y="609600"/>
                </a:lnTo>
                <a:lnTo>
                  <a:pt x="1231379" y="622300"/>
                </a:lnTo>
                <a:lnTo>
                  <a:pt x="1246581" y="635000"/>
                </a:lnTo>
                <a:lnTo>
                  <a:pt x="1283652" y="635000"/>
                </a:lnTo>
                <a:lnTo>
                  <a:pt x="1290180" y="647700"/>
                </a:lnTo>
                <a:lnTo>
                  <a:pt x="1305001" y="647700"/>
                </a:lnTo>
                <a:lnTo>
                  <a:pt x="1338262" y="673100"/>
                </a:lnTo>
                <a:lnTo>
                  <a:pt x="1354251" y="685800"/>
                </a:lnTo>
                <a:lnTo>
                  <a:pt x="1368704" y="698500"/>
                </a:lnTo>
                <a:lnTo>
                  <a:pt x="1376464" y="698500"/>
                </a:lnTo>
                <a:lnTo>
                  <a:pt x="1390383" y="711200"/>
                </a:lnTo>
                <a:lnTo>
                  <a:pt x="1424203" y="736600"/>
                </a:lnTo>
                <a:lnTo>
                  <a:pt x="1438198" y="749300"/>
                </a:lnTo>
                <a:lnTo>
                  <a:pt x="1449247" y="762000"/>
                </a:lnTo>
                <a:lnTo>
                  <a:pt x="1456397" y="762000"/>
                </a:lnTo>
                <a:lnTo>
                  <a:pt x="1458683" y="749300"/>
                </a:lnTo>
                <a:lnTo>
                  <a:pt x="1467421" y="762000"/>
                </a:lnTo>
                <a:lnTo>
                  <a:pt x="1479943" y="787400"/>
                </a:lnTo>
                <a:lnTo>
                  <a:pt x="1494726" y="800100"/>
                </a:lnTo>
                <a:lnTo>
                  <a:pt x="1510195" y="825500"/>
                </a:lnTo>
                <a:lnTo>
                  <a:pt x="1531556" y="863600"/>
                </a:lnTo>
                <a:lnTo>
                  <a:pt x="1548803" y="889000"/>
                </a:lnTo>
                <a:lnTo>
                  <a:pt x="1560728" y="914400"/>
                </a:lnTo>
                <a:lnTo>
                  <a:pt x="1566125" y="927100"/>
                </a:lnTo>
                <a:lnTo>
                  <a:pt x="1582140" y="977900"/>
                </a:lnTo>
                <a:lnTo>
                  <a:pt x="1592973" y="1028700"/>
                </a:lnTo>
                <a:lnTo>
                  <a:pt x="1598028" y="1079500"/>
                </a:lnTo>
                <a:lnTo>
                  <a:pt x="1598028" y="655078"/>
                </a:lnTo>
                <a:lnTo>
                  <a:pt x="1586903" y="647700"/>
                </a:lnTo>
                <a:lnTo>
                  <a:pt x="1567230" y="622300"/>
                </a:lnTo>
                <a:lnTo>
                  <a:pt x="1548409" y="609600"/>
                </a:lnTo>
                <a:lnTo>
                  <a:pt x="1531848" y="596900"/>
                </a:lnTo>
                <a:lnTo>
                  <a:pt x="1498015" y="584200"/>
                </a:lnTo>
                <a:lnTo>
                  <a:pt x="1468018" y="584200"/>
                </a:lnTo>
                <a:lnTo>
                  <a:pt x="1441297" y="571500"/>
                </a:lnTo>
                <a:lnTo>
                  <a:pt x="1417269" y="533400"/>
                </a:lnTo>
                <a:lnTo>
                  <a:pt x="1427645" y="546100"/>
                </a:lnTo>
                <a:lnTo>
                  <a:pt x="1451825" y="558800"/>
                </a:lnTo>
                <a:lnTo>
                  <a:pt x="1474241" y="571500"/>
                </a:lnTo>
                <a:lnTo>
                  <a:pt x="1479296" y="558800"/>
                </a:lnTo>
                <a:lnTo>
                  <a:pt x="1472450" y="546100"/>
                </a:lnTo>
                <a:lnTo>
                  <a:pt x="1456931" y="533400"/>
                </a:lnTo>
                <a:lnTo>
                  <a:pt x="1435442" y="520700"/>
                </a:lnTo>
                <a:lnTo>
                  <a:pt x="1385887" y="495300"/>
                </a:lnTo>
                <a:lnTo>
                  <a:pt x="1363967" y="482600"/>
                </a:lnTo>
                <a:lnTo>
                  <a:pt x="1341374" y="482600"/>
                </a:lnTo>
                <a:lnTo>
                  <a:pt x="1307934" y="469900"/>
                </a:lnTo>
                <a:lnTo>
                  <a:pt x="1292987" y="469900"/>
                </a:lnTo>
                <a:lnTo>
                  <a:pt x="1248016" y="457200"/>
                </a:lnTo>
                <a:lnTo>
                  <a:pt x="1143292" y="431800"/>
                </a:lnTo>
                <a:lnTo>
                  <a:pt x="1037145" y="419100"/>
                </a:lnTo>
                <a:lnTo>
                  <a:pt x="931392" y="419100"/>
                </a:lnTo>
                <a:lnTo>
                  <a:pt x="952728" y="381000"/>
                </a:lnTo>
                <a:lnTo>
                  <a:pt x="976541" y="342900"/>
                </a:lnTo>
                <a:lnTo>
                  <a:pt x="1003122" y="317500"/>
                </a:lnTo>
                <a:lnTo>
                  <a:pt x="1032725" y="292100"/>
                </a:lnTo>
                <a:lnTo>
                  <a:pt x="1071727" y="254000"/>
                </a:lnTo>
                <a:lnTo>
                  <a:pt x="1113967" y="228600"/>
                </a:lnTo>
                <a:lnTo>
                  <a:pt x="1158976" y="203200"/>
                </a:lnTo>
                <a:lnTo>
                  <a:pt x="1206309" y="190500"/>
                </a:lnTo>
                <a:lnTo>
                  <a:pt x="1255496" y="165100"/>
                </a:lnTo>
                <a:lnTo>
                  <a:pt x="1306042" y="165100"/>
                </a:lnTo>
                <a:lnTo>
                  <a:pt x="1356868" y="152400"/>
                </a:lnTo>
                <a:lnTo>
                  <a:pt x="1516164" y="152400"/>
                </a:lnTo>
                <a:lnTo>
                  <a:pt x="1570456" y="165100"/>
                </a:lnTo>
                <a:lnTo>
                  <a:pt x="1624774" y="165100"/>
                </a:lnTo>
                <a:lnTo>
                  <a:pt x="1670837" y="190500"/>
                </a:lnTo>
                <a:lnTo>
                  <a:pt x="1760397" y="215900"/>
                </a:lnTo>
                <a:lnTo>
                  <a:pt x="1803184" y="241300"/>
                </a:lnTo>
                <a:lnTo>
                  <a:pt x="1844167" y="266700"/>
                </a:lnTo>
                <a:lnTo>
                  <a:pt x="1883003" y="292100"/>
                </a:lnTo>
                <a:lnTo>
                  <a:pt x="1919338" y="317500"/>
                </a:lnTo>
                <a:lnTo>
                  <a:pt x="1941995" y="342900"/>
                </a:lnTo>
                <a:lnTo>
                  <a:pt x="1954174" y="342900"/>
                </a:lnTo>
                <a:lnTo>
                  <a:pt x="1954174" y="165100"/>
                </a:lnTo>
                <a:close/>
              </a:path>
            </a:pathLst>
          </a:custGeom>
          <a:solidFill>
            <a:srgbClr val="D5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8220" y="743815"/>
            <a:ext cx="14618335" cy="8177530"/>
            <a:chOff x="3278220" y="743815"/>
            <a:chExt cx="14618335" cy="8177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8220" y="2059221"/>
              <a:ext cx="12344399" cy="6515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992196" y="743815"/>
              <a:ext cx="4904105" cy="1930400"/>
            </a:xfrm>
            <a:custGeom>
              <a:avLst/>
              <a:gdLst/>
              <a:ahLst/>
              <a:cxnLst/>
              <a:rect l="l" t="t" r="r" b="b"/>
              <a:pathLst>
                <a:path w="4904105" h="1930400">
                  <a:moveTo>
                    <a:pt x="3037821" y="1079500"/>
                  </a:moveTo>
                  <a:lnTo>
                    <a:pt x="2912626" y="1079500"/>
                  </a:lnTo>
                  <a:lnTo>
                    <a:pt x="2915224" y="1028700"/>
                  </a:lnTo>
                  <a:lnTo>
                    <a:pt x="2918738" y="977900"/>
                  </a:lnTo>
                  <a:lnTo>
                    <a:pt x="2923254" y="927100"/>
                  </a:lnTo>
                  <a:lnTo>
                    <a:pt x="2928858" y="889000"/>
                  </a:lnTo>
                  <a:lnTo>
                    <a:pt x="2935637" y="838200"/>
                  </a:lnTo>
                  <a:lnTo>
                    <a:pt x="2943676" y="787400"/>
                  </a:lnTo>
                  <a:lnTo>
                    <a:pt x="2953062" y="736600"/>
                  </a:lnTo>
                  <a:lnTo>
                    <a:pt x="2963881" y="698500"/>
                  </a:lnTo>
                  <a:lnTo>
                    <a:pt x="2976219" y="647700"/>
                  </a:lnTo>
                  <a:lnTo>
                    <a:pt x="2990162" y="609600"/>
                  </a:lnTo>
                  <a:lnTo>
                    <a:pt x="3005796" y="558800"/>
                  </a:lnTo>
                  <a:lnTo>
                    <a:pt x="3023209" y="520700"/>
                  </a:lnTo>
                  <a:lnTo>
                    <a:pt x="3042485" y="469900"/>
                  </a:lnTo>
                  <a:lnTo>
                    <a:pt x="3063711" y="431800"/>
                  </a:lnTo>
                  <a:lnTo>
                    <a:pt x="3086974" y="393700"/>
                  </a:lnTo>
                  <a:lnTo>
                    <a:pt x="3112358" y="355600"/>
                  </a:lnTo>
                  <a:lnTo>
                    <a:pt x="3139952" y="304800"/>
                  </a:lnTo>
                  <a:lnTo>
                    <a:pt x="3169840" y="279400"/>
                  </a:lnTo>
                  <a:lnTo>
                    <a:pt x="3202109" y="241300"/>
                  </a:lnTo>
                  <a:lnTo>
                    <a:pt x="3236845" y="203200"/>
                  </a:lnTo>
                  <a:lnTo>
                    <a:pt x="3274135" y="165100"/>
                  </a:lnTo>
                  <a:lnTo>
                    <a:pt x="3315127" y="139700"/>
                  </a:lnTo>
                  <a:lnTo>
                    <a:pt x="3357634" y="114300"/>
                  </a:lnTo>
                  <a:lnTo>
                    <a:pt x="3401538" y="88900"/>
                  </a:lnTo>
                  <a:lnTo>
                    <a:pt x="3446725" y="63500"/>
                  </a:lnTo>
                  <a:lnTo>
                    <a:pt x="3493077" y="50800"/>
                  </a:lnTo>
                  <a:lnTo>
                    <a:pt x="3687807" y="0"/>
                  </a:lnTo>
                  <a:lnTo>
                    <a:pt x="4046982" y="0"/>
                  </a:lnTo>
                  <a:lnTo>
                    <a:pt x="4098540" y="12700"/>
                  </a:lnTo>
                  <a:lnTo>
                    <a:pt x="4149994" y="12700"/>
                  </a:lnTo>
                  <a:lnTo>
                    <a:pt x="4303389" y="50800"/>
                  </a:lnTo>
                  <a:lnTo>
                    <a:pt x="3764434" y="50800"/>
                  </a:lnTo>
                  <a:lnTo>
                    <a:pt x="3712042" y="63500"/>
                  </a:lnTo>
                  <a:lnTo>
                    <a:pt x="3660952" y="63500"/>
                  </a:lnTo>
                  <a:lnTo>
                    <a:pt x="3562790" y="88900"/>
                  </a:lnTo>
                  <a:lnTo>
                    <a:pt x="3515773" y="101600"/>
                  </a:lnTo>
                  <a:lnTo>
                    <a:pt x="3470170" y="127000"/>
                  </a:lnTo>
                  <a:lnTo>
                    <a:pt x="3426008" y="139700"/>
                  </a:lnTo>
                  <a:lnTo>
                    <a:pt x="3383316" y="177800"/>
                  </a:lnTo>
                  <a:lnTo>
                    <a:pt x="3342120" y="203200"/>
                  </a:lnTo>
                  <a:lnTo>
                    <a:pt x="3302450" y="241300"/>
                  </a:lnTo>
                  <a:lnTo>
                    <a:pt x="3266701" y="279400"/>
                  </a:lnTo>
                  <a:lnTo>
                    <a:pt x="3234000" y="317500"/>
                  </a:lnTo>
                  <a:lnTo>
                    <a:pt x="3204215" y="368300"/>
                  </a:lnTo>
                  <a:lnTo>
                    <a:pt x="3177210" y="406400"/>
                  </a:lnTo>
                  <a:lnTo>
                    <a:pt x="3152853" y="457200"/>
                  </a:lnTo>
                  <a:lnTo>
                    <a:pt x="3246865" y="457200"/>
                  </a:lnTo>
                  <a:lnTo>
                    <a:pt x="3238209" y="469900"/>
                  </a:lnTo>
                  <a:lnTo>
                    <a:pt x="3214231" y="508000"/>
                  </a:lnTo>
                  <a:lnTo>
                    <a:pt x="3190030" y="558800"/>
                  </a:lnTo>
                  <a:lnTo>
                    <a:pt x="3167882" y="609600"/>
                  </a:lnTo>
                  <a:lnTo>
                    <a:pt x="3147662" y="660400"/>
                  </a:lnTo>
                  <a:lnTo>
                    <a:pt x="3129249" y="698500"/>
                  </a:lnTo>
                  <a:lnTo>
                    <a:pt x="3112519" y="749300"/>
                  </a:lnTo>
                  <a:lnTo>
                    <a:pt x="3097351" y="800100"/>
                  </a:lnTo>
                  <a:lnTo>
                    <a:pt x="3083620" y="863600"/>
                  </a:lnTo>
                  <a:lnTo>
                    <a:pt x="3071204" y="914400"/>
                  </a:lnTo>
                  <a:lnTo>
                    <a:pt x="3059980" y="965200"/>
                  </a:lnTo>
                  <a:lnTo>
                    <a:pt x="3049825" y="1016000"/>
                  </a:lnTo>
                  <a:lnTo>
                    <a:pt x="3040616" y="1066800"/>
                  </a:lnTo>
                  <a:lnTo>
                    <a:pt x="3037821" y="1079500"/>
                  </a:lnTo>
                  <a:close/>
                </a:path>
                <a:path w="4904105" h="1930400">
                  <a:moveTo>
                    <a:pt x="4556052" y="190500"/>
                  </a:moveTo>
                  <a:lnTo>
                    <a:pt x="4535926" y="190500"/>
                  </a:lnTo>
                  <a:lnTo>
                    <a:pt x="4516761" y="177800"/>
                  </a:lnTo>
                  <a:lnTo>
                    <a:pt x="4172162" y="88900"/>
                  </a:lnTo>
                  <a:lnTo>
                    <a:pt x="4121858" y="88900"/>
                  </a:lnTo>
                  <a:lnTo>
                    <a:pt x="4020822" y="63500"/>
                  </a:lnTo>
                  <a:lnTo>
                    <a:pt x="3919469" y="63500"/>
                  </a:lnTo>
                  <a:lnTo>
                    <a:pt x="3868768" y="50800"/>
                  </a:lnTo>
                  <a:lnTo>
                    <a:pt x="4303389" y="50800"/>
                  </a:lnTo>
                  <a:lnTo>
                    <a:pt x="4602774" y="127000"/>
                  </a:lnTo>
                  <a:lnTo>
                    <a:pt x="4613844" y="139700"/>
                  </a:lnTo>
                  <a:lnTo>
                    <a:pt x="4612008" y="152400"/>
                  </a:lnTo>
                  <a:lnTo>
                    <a:pt x="4603172" y="165100"/>
                  </a:lnTo>
                  <a:lnTo>
                    <a:pt x="4593239" y="177800"/>
                  </a:lnTo>
                  <a:lnTo>
                    <a:pt x="4575652" y="177800"/>
                  </a:lnTo>
                  <a:lnTo>
                    <a:pt x="4556052" y="190500"/>
                  </a:lnTo>
                  <a:close/>
                </a:path>
                <a:path w="4904105" h="1930400">
                  <a:moveTo>
                    <a:pt x="3246865" y="457200"/>
                  </a:moveTo>
                  <a:lnTo>
                    <a:pt x="3152853" y="457200"/>
                  </a:lnTo>
                  <a:lnTo>
                    <a:pt x="3184529" y="406400"/>
                  </a:lnTo>
                  <a:lnTo>
                    <a:pt x="3218989" y="368300"/>
                  </a:lnTo>
                  <a:lnTo>
                    <a:pt x="3256359" y="330200"/>
                  </a:lnTo>
                  <a:lnTo>
                    <a:pt x="3296770" y="292100"/>
                  </a:lnTo>
                  <a:lnTo>
                    <a:pt x="3299692" y="292100"/>
                  </a:lnTo>
                  <a:lnTo>
                    <a:pt x="3306007" y="279400"/>
                  </a:lnTo>
                  <a:lnTo>
                    <a:pt x="3320749" y="279400"/>
                  </a:lnTo>
                  <a:lnTo>
                    <a:pt x="3325678" y="266700"/>
                  </a:lnTo>
                  <a:lnTo>
                    <a:pt x="3337766" y="266700"/>
                  </a:lnTo>
                  <a:lnTo>
                    <a:pt x="3341861" y="254000"/>
                  </a:lnTo>
                  <a:lnTo>
                    <a:pt x="3357985" y="254000"/>
                  </a:lnTo>
                  <a:lnTo>
                    <a:pt x="3366135" y="241300"/>
                  </a:lnTo>
                  <a:lnTo>
                    <a:pt x="3372244" y="241300"/>
                  </a:lnTo>
                  <a:lnTo>
                    <a:pt x="3379293" y="228600"/>
                  </a:lnTo>
                  <a:lnTo>
                    <a:pt x="3393510" y="228600"/>
                  </a:lnTo>
                  <a:lnTo>
                    <a:pt x="3402162" y="215900"/>
                  </a:lnTo>
                  <a:lnTo>
                    <a:pt x="3405131" y="215900"/>
                  </a:lnTo>
                  <a:lnTo>
                    <a:pt x="3451272" y="190500"/>
                  </a:lnTo>
                  <a:lnTo>
                    <a:pt x="3498702" y="177800"/>
                  </a:lnTo>
                  <a:lnTo>
                    <a:pt x="3697939" y="127000"/>
                  </a:lnTo>
                  <a:lnTo>
                    <a:pt x="4046900" y="127000"/>
                  </a:lnTo>
                  <a:lnTo>
                    <a:pt x="4098033" y="139700"/>
                  </a:lnTo>
                  <a:lnTo>
                    <a:pt x="4149011" y="139700"/>
                  </a:lnTo>
                  <a:lnTo>
                    <a:pt x="4199826" y="152400"/>
                  </a:lnTo>
                  <a:lnTo>
                    <a:pt x="4250471" y="152400"/>
                  </a:lnTo>
                  <a:lnTo>
                    <a:pt x="4351219" y="177800"/>
                  </a:lnTo>
                  <a:lnTo>
                    <a:pt x="3754323" y="177800"/>
                  </a:lnTo>
                  <a:lnTo>
                    <a:pt x="3705851" y="190500"/>
                  </a:lnTo>
                  <a:lnTo>
                    <a:pt x="3658037" y="190500"/>
                  </a:lnTo>
                  <a:lnTo>
                    <a:pt x="3520143" y="228600"/>
                  </a:lnTo>
                  <a:lnTo>
                    <a:pt x="3476557" y="254000"/>
                  </a:lnTo>
                  <a:lnTo>
                    <a:pt x="3434426" y="279400"/>
                  </a:lnTo>
                  <a:lnTo>
                    <a:pt x="3393909" y="304800"/>
                  </a:lnTo>
                  <a:lnTo>
                    <a:pt x="3355165" y="330200"/>
                  </a:lnTo>
                  <a:lnTo>
                    <a:pt x="3322541" y="368300"/>
                  </a:lnTo>
                  <a:lnTo>
                    <a:pt x="3292249" y="406400"/>
                  </a:lnTo>
                  <a:lnTo>
                    <a:pt x="3264177" y="431800"/>
                  </a:lnTo>
                  <a:lnTo>
                    <a:pt x="3246865" y="457200"/>
                  </a:lnTo>
                  <a:close/>
                </a:path>
                <a:path w="4904105" h="1930400">
                  <a:moveTo>
                    <a:pt x="4845972" y="393700"/>
                  </a:moveTo>
                  <a:lnTo>
                    <a:pt x="4825836" y="393700"/>
                  </a:lnTo>
                  <a:lnTo>
                    <a:pt x="4806677" y="381000"/>
                  </a:lnTo>
                  <a:lnTo>
                    <a:pt x="4287096" y="241300"/>
                  </a:lnTo>
                  <a:lnTo>
                    <a:pt x="4239340" y="241300"/>
                  </a:lnTo>
                  <a:lnTo>
                    <a:pt x="4146394" y="215900"/>
                  </a:lnTo>
                  <a:lnTo>
                    <a:pt x="4099262" y="215900"/>
                  </a:lnTo>
                  <a:lnTo>
                    <a:pt x="4004070" y="190500"/>
                  </a:lnTo>
                  <a:lnTo>
                    <a:pt x="3902099" y="190500"/>
                  </a:lnTo>
                  <a:lnTo>
                    <a:pt x="3852606" y="177800"/>
                  </a:lnTo>
                  <a:lnTo>
                    <a:pt x="4351219" y="177800"/>
                  </a:lnTo>
                  <a:lnTo>
                    <a:pt x="4648562" y="254000"/>
                  </a:lnTo>
                  <a:lnTo>
                    <a:pt x="4652064" y="266700"/>
                  </a:lnTo>
                  <a:lnTo>
                    <a:pt x="4656426" y="266700"/>
                  </a:lnTo>
                  <a:lnTo>
                    <a:pt x="4892699" y="330200"/>
                  </a:lnTo>
                  <a:lnTo>
                    <a:pt x="4903756" y="342900"/>
                  </a:lnTo>
                  <a:lnTo>
                    <a:pt x="4901930" y="355600"/>
                  </a:lnTo>
                  <a:lnTo>
                    <a:pt x="4893104" y="368300"/>
                  </a:lnTo>
                  <a:lnTo>
                    <a:pt x="4883162" y="381000"/>
                  </a:lnTo>
                  <a:lnTo>
                    <a:pt x="4865582" y="381000"/>
                  </a:lnTo>
                  <a:lnTo>
                    <a:pt x="4845972" y="393700"/>
                  </a:lnTo>
                  <a:close/>
                </a:path>
                <a:path w="4904105" h="1930400">
                  <a:moveTo>
                    <a:pt x="1835178" y="546100"/>
                  </a:moveTo>
                  <a:lnTo>
                    <a:pt x="1429043" y="546100"/>
                  </a:lnTo>
                  <a:lnTo>
                    <a:pt x="1479993" y="533400"/>
                  </a:lnTo>
                  <a:lnTo>
                    <a:pt x="1786135" y="533400"/>
                  </a:lnTo>
                  <a:lnTo>
                    <a:pt x="1835178" y="546100"/>
                  </a:lnTo>
                  <a:close/>
                </a:path>
                <a:path w="4904105" h="1930400">
                  <a:moveTo>
                    <a:pt x="454037" y="1689100"/>
                  </a:moveTo>
                  <a:lnTo>
                    <a:pt x="346446" y="1689100"/>
                  </a:lnTo>
                  <a:lnTo>
                    <a:pt x="363017" y="1651000"/>
                  </a:lnTo>
                  <a:lnTo>
                    <a:pt x="380070" y="1600200"/>
                  </a:lnTo>
                  <a:lnTo>
                    <a:pt x="397660" y="1549400"/>
                  </a:lnTo>
                  <a:lnTo>
                    <a:pt x="415844" y="1511300"/>
                  </a:lnTo>
                  <a:lnTo>
                    <a:pt x="434677" y="1460500"/>
                  </a:lnTo>
                  <a:lnTo>
                    <a:pt x="454217" y="1409700"/>
                  </a:lnTo>
                  <a:lnTo>
                    <a:pt x="474520" y="1371600"/>
                  </a:lnTo>
                  <a:lnTo>
                    <a:pt x="495640" y="1320800"/>
                  </a:lnTo>
                  <a:lnTo>
                    <a:pt x="517635" y="1282700"/>
                  </a:lnTo>
                  <a:lnTo>
                    <a:pt x="540561" y="1231900"/>
                  </a:lnTo>
                  <a:lnTo>
                    <a:pt x="564473" y="1193800"/>
                  </a:lnTo>
                  <a:lnTo>
                    <a:pt x="589735" y="1143000"/>
                  </a:lnTo>
                  <a:lnTo>
                    <a:pt x="616231" y="1104900"/>
                  </a:lnTo>
                  <a:lnTo>
                    <a:pt x="643993" y="1054100"/>
                  </a:lnTo>
                  <a:lnTo>
                    <a:pt x="673051" y="1016000"/>
                  </a:lnTo>
                  <a:lnTo>
                    <a:pt x="703439" y="977900"/>
                  </a:lnTo>
                  <a:lnTo>
                    <a:pt x="735187" y="939800"/>
                  </a:lnTo>
                  <a:lnTo>
                    <a:pt x="768328" y="901700"/>
                  </a:lnTo>
                  <a:lnTo>
                    <a:pt x="802891" y="863600"/>
                  </a:lnTo>
                  <a:lnTo>
                    <a:pt x="838911" y="825500"/>
                  </a:lnTo>
                  <a:lnTo>
                    <a:pt x="876417" y="787400"/>
                  </a:lnTo>
                  <a:lnTo>
                    <a:pt x="915441" y="762000"/>
                  </a:lnTo>
                  <a:lnTo>
                    <a:pt x="956016" y="723900"/>
                  </a:lnTo>
                  <a:lnTo>
                    <a:pt x="998172" y="698500"/>
                  </a:lnTo>
                  <a:lnTo>
                    <a:pt x="1042456" y="673100"/>
                  </a:lnTo>
                  <a:lnTo>
                    <a:pt x="1087858" y="647700"/>
                  </a:lnTo>
                  <a:lnTo>
                    <a:pt x="1134283" y="622300"/>
                  </a:lnTo>
                  <a:lnTo>
                    <a:pt x="1181637" y="609600"/>
                  </a:lnTo>
                  <a:lnTo>
                    <a:pt x="1229825" y="584200"/>
                  </a:lnTo>
                  <a:lnTo>
                    <a:pt x="1378458" y="546100"/>
                  </a:lnTo>
                  <a:lnTo>
                    <a:pt x="1883999" y="546100"/>
                  </a:lnTo>
                  <a:lnTo>
                    <a:pt x="1932570" y="558800"/>
                  </a:lnTo>
                  <a:lnTo>
                    <a:pt x="1980861" y="558800"/>
                  </a:lnTo>
                  <a:lnTo>
                    <a:pt x="2076485" y="584200"/>
                  </a:lnTo>
                  <a:lnTo>
                    <a:pt x="1540872" y="584200"/>
                  </a:lnTo>
                  <a:lnTo>
                    <a:pt x="1492327" y="596900"/>
                  </a:lnTo>
                  <a:lnTo>
                    <a:pt x="1444144" y="596900"/>
                  </a:lnTo>
                  <a:lnTo>
                    <a:pt x="1349184" y="622300"/>
                  </a:lnTo>
                  <a:lnTo>
                    <a:pt x="1302567" y="622300"/>
                  </a:lnTo>
                  <a:lnTo>
                    <a:pt x="1256634" y="647700"/>
                  </a:lnTo>
                  <a:lnTo>
                    <a:pt x="1167137" y="673100"/>
                  </a:lnTo>
                  <a:lnTo>
                    <a:pt x="1123735" y="698500"/>
                  </a:lnTo>
                  <a:lnTo>
                    <a:pt x="1081337" y="723900"/>
                  </a:lnTo>
                  <a:lnTo>
                    <a:pt x="1040023" y="749300"/>
                  </a:lnTo>
                  <a:lnTo>
                    <a:pt x="999874" y="774700"/>
                  </a:lnTo>
                  <a:lnTo>
                    <a:pt x="960971" y="812800"/>
                  </a:lnTo>
                  <a:lnTo>
                    <a:pt x="929941" y="838200"/>
                  </a:lnTo>
                  <a:lnTo>
                    <a:pt x="900063" y="863600"/>
                  </a:lnTo>
                  <a:lnTo>
                    <a:pt x="871286" y="901700"/>
                  </a:lnTo>
                  <a:lnTo>
                    <a:pt x="843558" y="927100"/>
                  </a:lnTo>
                  <a:lnTo>
                    <a:pt x="951760" y="927100"/>
                  </a:lnTo>
                  <a:lnTo>
                    <a:pt x="932452" y="939800"/>
                  </a:lnTo>
                  <a:lnTo>
                    <a:pt x="895392" y="977900"/>
                  </a:lnTo>
                  <a:lnTo>
                    <a:pt x="859843" y="1003300"/>
                  </a:lnTo>
                  <a:lnTo>
                    <a:pt x="825756" y="1041400"/>
                  </a:lnTo>
                  <a:lnTo>
                    <a:pt x="793085" y="1079500"/>
                  </a:lnTo>
                  <a:lnTo>
                    <a:pt x="761784" y="1117600"/>
                  </a:lnTo>
                  <a:lnTo>
                    <a:pt x="731806" y="1155700"/>
                  </a:lnTo>
                  <a:lnTo>
                    <a:pt x="703104" y="1193800"/>
                  </a:lnTo>
                  <a:lnTo>
                    <a:pt x="675632" y="1231900"/>
                  </a:lnTo>
                  <a:lnTo>
                    <a:pt x="649344" y="1282700"/>
                  </a:lnTo>
                  <a:lnTo>
                    <a:pt x="624192" y="1320800"/>
                  </a:lnTo>
                  <a:lnTo>
                    <a:pt x="600129" y="1358900"/>
                  </a:lnTo>
                  <a:lnTo>
                    <a:pt x="577110" y="1409700"/>
                  </a:lnTo>
                  <a:lnTo>
                    <a:pt x="555088" y="1447800"/>
                  </a:lnTo>
                  <a:lnTo>
                    <a:pt x="534015" y="1498600"/>
                  </a:lnTo>
                  <a:lnTo>
                    <a:pt x="513846" y="1536700"/>
                  </a:lnTo>
                  <a:lnTo>
                    <a:pt x="494534" y="1587500"/>
                  </a:lnTo>
                  <a:lnTo>
                    <a:pt x="476032" y="1638300"/>
                  </a:lnTo>
                  <a:lnTo>
                    <a:pt x="458293" y="1676400"/>
                  </a:lnTo>
                  <a:lnTo>
                    <a:pt x="454037" y="1689100"/>
                  </a:lnTo>
                  <a:close/>
                </a:path>
                <a:path w="4904105" h="1930400">
                  <a:moveTo>
                    <a:pt x="2975365" y="1244600"/>
                  </a:moveTo>
                  <a:lnTo>
                    <a:pt x="2924615" y="1244600"/>
                  </a:lnTo>
                  <a:lnTo>
                    <a:pt x="2913269" y="1231900"/>
                  </a:lnTo>
                  <a:lnTo>
                    <a:pt x="2880096" y="1193800"/>
                  </a:lnTo>
                  <a:lnTo>
                    <a:pt x="2845614" y="1155700"/>
                  </a:lnTo>
                  <a:lnTo>
                    <a:pt x="2809855" y="1117600"/>
                  </a:lnTo>
                  <a:lnTo>
                    <a:pt x="2772851" y="1079500"/>
                  </a:lnTo>
                  <a:lnTo>
                    <a:pt x="2734634" y="1054100"/>
                  </a:lnTo>
                  <a:lnTo>
                    <a:pt x="2695236" y="1016000"/>
                  </a:lnTo>
                  <a:lnTo>
                    <a:pt x="2654687" y="990600"/>
                  </a:lnTo>
                  <a:lnTo>
                    <a:pt x="2613021" y="965200"/>
                  </a:lnTo>
                  <a:lnTo>
                    <a:pt x="2570268" y="939800"/>
                  </a:lnTo>
                  <a:lnTo>
                    <a:pt x="2526460" y="914400"/>
                  </a:lnTo>
                  <a:lnTo>
                    <a:pt x="2481630" y="889000"/>
                  </a:lnTo>
                  <a:lnTo>
                    <a:pt x="2435808" y="863600"/>
                  </a:lnTo>
                  <a:lnTo>
                    <a:pt x="2389027" y="838200"/>
                  </a:lnTo>
                  <a:lnTo>
                    <a:pt x="2341318" y="825500"/>
                  </a:lnTo>
                  <a:lnTo>
                    <a:pt x="2294288" y="800100"/>
                  </a:lnTo>
                  <a:lnTo>
                    <a:pt x="2052450" y="736600"/>
                  </a:lnTo>
                  <a:lnTo>
                    <a:pt x="2003098" y="736600"/>
                  </a:lnTo>
                  <a:lnTo>
                    <a:pt x="1903818" y="711200"/>
                  </a:lnTo>
                  <a:lnTo>
                    <a:pt x="1804104" y="711200"/>
                  </a:lnTo>
                  <a:lnTo>
                    <a:pt x="1754212" y="698500"/>
                  </a:lnTo>
                  <a:lnTo>
                    <a:pt x="2168313" y="698500"/>
                  </a:lnTo>
                  <a:lnTo>
                    <a:pt x="2122377" y="673100"/>
                  </a:lnTo>
                  <a:lnTo>
                    <a:pt x="1884064" y="609600"/>
                  </a:lnTo>
                  <a:lnTo>
                    <a:pt x="1835237" y="609600"/>
                  </a:lnTo>
                  <a:lnTo>
                    <a:pt x="1786209" y="596900"/>
                  </a:lnTo>
                  <a:lnTo>
                    <a:pt x="1737061" y="596900"/>
                  </a:lnTo>
                  <a:lnTo>
                    <a:pt x="1687873" y="584200"/>
                  </a:lnTo>
                  <a:lnTo>
                    <a:pt x="2076485" y="584200"/>
                  </a:lnTo>
                  <a:lnTo>
                    <a:pt x="2170635" y="609600"/>
                  </a:lnTo>
                  <a:lnTo>
                    <a:pt x="2217082" y="635000"/>
                  </a:lnTo>
                  <a:lnTo>
                    <a:pt x="2308577" y="660400"/>
                  </a:lnTo>
                  <a:lnTo>
                    <a:pt x="2398006" y="711200"/>
                  </a:lnTo>
                  <a:lnTo>
                    <a:pt x="2441872" y="723900"/>
                  </a:lnTo>
                  <a:lnTo>
                    <a:pt x="2527760" y="774700"/>
                  </a:lnTo>
                  <a:lnTo>
                    <a:pt x="2569723" y="800100"/>
                  </a:lnTo>
                  <a:lnTo>
                    <a:pt x="2610992" y="825500"/>
                  </a:lnTo>
                  <a:lnTo>
                    <a:pt x="2651537" y="850900"/>
                  </a:lnTo>
                  <a:lnTo>
                    <a:pt x="2691330" y="889000"/>
                  </a:lnTo>
                  <a:lnTo>
                    <a:pt x="2730341" y="914400"/>
                  </a:lnTo>
                  <a:lnTo>
                    <a:pt x="2768540" y="939800"/>
                  </a:lnTo>
                  <a:lnTo>
                    <a:pt x="2805897" y="977900"/>
                  </a:lnTo>
                  <a:lnTo>
                    <a:pt x="2842384" y="1003300"/>
                  </a:lnTo>
                  <a:lnTo>
                    <a:pt x="2877970" y="1041400"/>
                  </a:lnTo>
                  <a:lnTo>
                    <a:pt x="2912626" y="1079500"/>
                  </a:lnTo>
                  <a:lnTo>
                    <a:pt x="3037821" y="1079500"/>
                  </a:lnTo>
                  <a:lnTo>
                    <a:pt x="3032231" y="1104900"/>
                  </a:lnTo>
                  <a:lnTo>
                    <a:pt x="3024547" y="1155700"/>
                  </a:lnTo>
                  <a:lnTo>
                    <a:pt x="3017440" y="1206500"/>
                  </a:lnTo>
                  <a:lnTo>
                    <a:pt x="3012920" y="1219200"/>
                  </a:lnTo>
                  <a:lnTo>
                    <a:pt x="3003534" y="1231900"/>
                  </a:lnTo>
                  <a:lnTo>
                    <a:pt x="2990582" y="1231900"/>
                  </a:lnTo>
                  <a:lnTo>
                    <a:pt x="2975365" y="1244600"/>
                  </a:lnTo>
                  <a:close/>
                </a:path>
                <a:path w="4904105" h="1930400">
                  <a:moveTo>
                    <a:pt x="1837690" y="647700"/>
                  </a:moveTo>
                  <a:lnTo>
                    <a:pt x="1531898" y="647700"/>
                  </a:lnTo>
                  <a:lnTo>
                    <a:pt x="1582922" y="635000"/>
                  </a:lnTo>
                  <a:lnTo>
                    <a:pt x="1789856" y="635000"/>
                  </a:lnTo>
                  <a:lnTo>
                    <a:pt x="1837690" y="647700"/>
                  </a:lnTo>
                  <a:close/>
                </a:path>
                <a:path w="4904105" h="1930400">
                  <a:moveTo>
                    <a:pt x="1933088" y="660400"/>
                  </a:moveTo>
                  <a:lnTo>
                    <a:pt x="1430888" y="660400"/>
                  </a:lnTo>
                  <a:lnTo>
                    <a:pt x="1481211" y="647700"/>
                  </a:lnTo>
                  <a:lnTo>
                    <a:pt x="1885447" y="647700"/>
                  </a:lnTo>
                  <a:lnTo>
                    <a:pt x="1933088" y="660400"/>
                  </a:lnTo>
                  <a:close/>
                </a:path>
                <a:path w="4904105" h="1930400">
                  <a:moveTo>
                    <a:pt x="951760" y="927100"/>
                  </a:moveTo>
                  <a:lnTo>
                    <a:pt x="843558" y="927100"/>
                  </a:lnTo>
                  <a:lnTo>
                    <a:pt x="881430" y="901700"/>
                  </a:lnTo>
                  <a:lnTo>
                    <a:pt x="920480" y="863600"/>
                  </a:lnTo>
                  <a:lnTo>
                    <a:pt x="960701" y="838200"/>
                  </a:lnTo>
                  <a:lnTo>
                    <a:pt x="1002089" y="812800"/>
                  </a:lnTo>
                  <a:lnTo>
                    <a:pt x="1044637" y="787400"/>
                  </a:lnTo>
                  <a:lnTo>
                    <a:pt x="1138102" y="736600"/>
                  </a:lnTo>
                  <a:lnTo>
                    <a:pt x="1185676" y="723900"/>
                  </a:lnTo>
                  <a:lnTo>
                    <a:pt x="1233775" y="698500"/>
                  </a:lnTo>
                  <a:lnTo>
                    <a:pt x="1380956" y="660400"/>
                  </a:lnTo>
                  <a:lnTo>
                    <a:pt x="1980579" y="660400"/>
                  </a:lnTo>
                  <a:lnTo>
                    <a:pt x="2027883" y="673100"/>
                  </a:lnTo>
                  <a:lnTo>
                    <a:pt x="2074965" y="673100"/>
                  </a:lnTo>
                  <a:lnTo>
                    <a:pt x="2168313" y="698500"/>
                  </a:lnTo>
                  <a:lnTo>
                    <a:pt x="1507562" y="698500"/>
                  </a:lnTo>
                  <a:lnTo>
                    <a:pt x="1459492" y="711200"/>
                  </a:lnTo>
                  <a:lnTo>
                    <a:pt x="1411930" y="711200"/>
                  </a:lnTo>
                  <a:lnTo>
                    <a:pt x="1227311" y="762000"/>
                  </a:lnTo>
                  <a:lnTo>
                    <a:pt x="1182703" y="787400"/>
                  </a:lnTo>
                  <a:lnTo>
                    <a:pt x="1138768" y="800100"/>
                  </a:lnTo>
                  <a:lnTo>
                    <a:pt x="1095536" y="825500"/>
                  </a:lnTo>
                  <a:lnTo>
                    <a:pt x="1053032" y="850900"/>
                  </a:lnTo>
                  <a:lnTo>
                    <a:pt x="1011286" y="876300"/>
                  </a:lnTo>
                  <a:lnTo>
                    <a:pt x="971068" y="914400"/>
                  </a:lnTo>
                  <a:lnTo>
                    <a:pt x="951760" y="927100"/>
                  </a:lnTo>
                  <a:close/>
                </a:path>
                <a:path w="4904105" h="1930400">
                  <a:moveTo>
                    <a:pt x="442037" y="1917700"/>
                  </a:moveTo>
                  <a:lnTo>
                    <a:pt x="275928" y="1917700"/>
                  </a:lnTo>
                  <a:lnTo>
                    <a:pt x="275948" y="1905000"/>
                  </a:lnTo>
                  <a:lnTo>
                    <a:pt x="285489" y="1879600"/>
                  </a:lnTo>
                  <a:lnTo>
                    <a:pt x="294459" y="1854200"/>
                  </a:lnTo>
                  <a:lnTo>
                    <a:pt x="256418" y="1816100"/>
                  </a:lnTo>
                  <a:lnTo>
                    <a:pt x="219654" y="1778000"/>
                  </a:lnTo>
                  <a:lnTo>
                    <a:pt x="184197" y="1739900"/>
                  </a:lnTo>
                  <a:lnTo>
                    <a:pt x="150073" y="1701800"/>
                  </a:lnTo>
                  <a:lnTo>
                    <a:pt x="117311" y="1663700"/>
                  </a:lnTo>
                  <a:lnTo>
                    <a:pt x="85938" y="1625600"/>
                  </a:lnTo>
                  <a:lnTo>
                    <a:pt x="55984" y="1574800"/>
                  </a:lnTo>
                  <a:lnTo>
                    <a:pt x="27475" y="1536700"/>
                  </a:lnTo>
                  <a:lnTo>
                    <a:pt x="440" y="1485900"/>
                  </a:lnTo>
                  <a:lnTo>
                    <a:pt x="0" y="1447800"/>
                  </a:lnTo>
                  <a:lnTo>
                    <a:pt x="29358" y="1435100"/>
                  </a:lnTo>
                  <a:lnTo>
                    <a:pt x="68924" y="1422400"/>
                  </a:lnTo>
                  <a:lnTo>
                    <a:pt x="99108" y="1435100"/>
                  </a:lnTo>
                  <a:lnTo>
                    <a:pt x="105628" y="1447800"/>
                  </a:lnTo>
                  <a:lnTo>
                    <a:pt x="112275" y="1460500"/>
                  </a:lnTo>
                  <a:lnTo>
                    <a:pt x="119008" y="1473200"/>
                  </a:lnTo>
                  <a:lnTo>
                    <a:pt x="125784" y="1485900"/>
                  </a:lnTo>
                  <a:lnTo>
                    <a:pt x="176487" y="1485900"/>
                  </a:lnTo>
                  <a:lnTo>
                    <a:pt x="189033" y="1498600"/>
                  </a:lnTo>
                  <a:lnTo>
                    <a:pt x="221788" y="1536700"/>
                  </a:lnTo>
                  <a:lnTo>
                    <a:pt x="253880" y="1574800"/>
                  </a:lnTo>
                  <a:lnTo>
                    <a:pt x="285335" y="1612900"/>
                  </a:lnTo>
                  <a:lnTo>
                    <a:pt x="316181" y="1651000"/>
                  </a:lnTo>
                  <a:lnTo>
                    <a:pt x="346446" y="1689100"/>
                  </a:lnTo>
                  <a:lnTo>
                    <a:pt x="454037" y="1689100"/>
                  </a:lnTo>
                  <a:lnTo>
                    <a:pt x="441271" y="1727200"/>
                  </a:lnTo>
                  <a:lnTo>
                    <a:pt x="424919" y="1778000"/>
                  </a:lnTo>
                  <a:lnTo>
                    <a:pt x="558477" y="1778000"/>
                  </a:lnTo>
                  <a:lnTo>
                    <a:pt x="524269" y="1790700"/>
                  </a:lnTo>
                  <a:lnTo>
                    <a:pt x="864300" y="1790700"/>
                  </a:lnTo>
                  <a:lnTo>
                    <a:pt x="818897" y="1803400"/>
                  </a:lnTo>
                  <a:lnTo>
                    <a:pt x="773093" y="1828800"/>
                  </a:lnTo>
                  <a:lnTo>
                    <a:pt x="442037" y="1917700"/>
                  </a:lnTo>
                  <a:close/>
                </a:path>
                <a:path w="4904105" h="1930400">
                  <a:moveTo>
                    <a:pt x="558477" y="1778000"/>
                  </a:moveTo>
                  <a:lnTo>
                    <a:pt x="424919" y="1778000"/>
                  </a:lnTo>
                  <a:lnTo>
                    <a:pt x="466890" y="1752600"/>
                  </a:lnTo>
                  <a:lnTo>
                    <a:pt x="510569" y="1739900"/>
                  </a:lnTo>
                  <a:lnTo>
                    <a:pt x="555621" y="1714500"/>
                  </a:lnTo>
                  <a:lnTo>
                    <a:pt x="601708" y="1701800"/>
                  </a:lnTo>
                  <a:lnTo>
                    <a:pt x="648495" y="1676400"/>
                  </a:lnTo>
                  <a:lnTo>
                    <a:pt x="789681" y="1638300"/>
                  </a:lnTo>
                  <a:lnTo>
                    <a:pt x="881128" y="1638300"/>
                  </a:lnTo>
                  <a:lnTo>
                    <a:pt x="925039" y="1651000"/>
                  </a:lnTo>
                  <a:lnTo>
                    <a:pt x="967293" y="1663700"/>
                  </a:lnTo>
                  <a:lnTo>
                    <a:pt x="1007552" y="1676400"/>
                  </a:lnTo>
                  <a:lnTo>
                    <a:pt x="1014787" y="1689100"/>
                  </a:lnTo>
                  <a:lnTo>
                    <a:pt x="1017696" y="1689100"/>
                  </a:lnTo>
                  <a:lnTo>
                    <a:pt x="1017900" y="1701800"/>
                  </a:lnTo>
                  <a:lnTo>
                    <a:pt x="822992" y="1701800"/>
                  </a:lnTo>
                  <a:lnTo>
                    <a:pt x="662324" y="1739900"/>
                  </a:lnTo>
                  <a:lnTo>
                    <a:pt x="558477" y="1778000"/>
                  </a:lnTo>
                  <a:close/>
                </a:path>
                <a:path w="4904105" h="1930400">
                  <a:moveTo>
                    <a:pt x="864300" y="1790700"/>
                  </a:moveTo>
                  <a:lnTo>
                    <a:pt x="575827" y="1790700"/>
                  </a:lnTo>
                  <a:lnTo>
                    <a:pt x="626984" y="1778000"/>
                  </a:lnTo>
                  <a:lnTo>
                    <a:pt x="677722" y="1778000"/>
                  </a:lnTo>
                  <a:lnTo>
                    <a:pt x="777869" y="1752600"/>
                  </a:lnTo>
                  <a:lnTo>
                    <a:pt x="827242" y="1727200"/>
                  </a:lnTo>
                  <a:lnTo>
                    <a:pt x="876125" y="1714500"/>
                  </a:lnTo>
                  <a:lnTo>
                    <a:pt x="822992" y="1701800"/>
                  </a:lnTo>
                  <a:lnTo>
                    <a:pt x="1019140" y="1701800"/>
                  </a:lnTo>
                  <a:lnTo>
                    <a:pt x="1016646" y="1714500"/>
                  </a:lnTo>
                  <a:lnTo>
                    <a:pt x="1009807" y="1714500"/>
                  </a:lnTo>
                  <a:lnTo>
                    <a:pt x="998008" y="1727200"/>
                  </a:lnTo>
                  <a:lnTo>
                    <a:pt x="953865" y="1739900"/>
                  </a:lnTo>
                  <a:lnTo>
                    <a:pt x="864300" y="1790700"/>
                  </a:lnTo>
                  <a:close/>
                </a:path>
                <a:path w="4904105" h="1930400">
                  <a:moveTo>
                    <a:pt x="368537" y="1930400"/>
                  </a:moveTo>
                  <a:lnTo>
                    <a:pt x="281259" y="1930400"/>
                  </a:lnTo>
                  <a:lnTo>
                    <a:pt x="279880" y="1917700"/>
                  </a:lnTo>
                  <a:lnTo>
                    <a:pt x="383607" y="1917700"/>
                  </a:lnTo>
                  <a:lnTo>
                    <a:pt x="368537" y="1930400"/>
                  </a:lnTo>
                  <a:close/>
                </a:path>
                <a:path w="4904105" h="1930400">
                  <a:moveTo>
                    <a:pt x="412924" y="1930400"/>
                  </a:moveTo>
                  <a:lnTo>
                    <a:pt x="397759" y="1930400"/>
                  </a:lnTo>
                  <a:lnTo>
                    <a:pt x="383607" y="1917700"/>
                  </a:lnTo>
                  <a:lnTo>
                    <a:pt x="428038" y="1917700"/>
                  </a:lnTo>
                  <a:lnTo>
                    <a:pt x="412924" y="1930400"/>
                  </a:lnTo>
                  <a:close/>
                </a:path>
              </a:pathLst>
            </a:custGeom>
            <a:solidFill>
              <a:srgbClr val="FF6A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87711" y="2185854"/>
              <a:ext cx="1386205" cy="1249045"/>
            </a:xfrm>
            <a:custGeom>
              <a:avLst/>
              <a:gdLst/>
              <a:ahLst/>
              <a:cxnLst/>
              <a:rect l="l" t="t" r="r" b="b"/>
              <a:pathLst>
                <a:path w="1386204" h="1249045">
                  <a:moveTo>
                    <a:pt x="620202" y="728178"/>
                  </a:moveTo>
                  <a:lnTo>
                    <a:pt x="569144" y="755341"/>
                  </a:lnTo>
                  <a:lnTo>
                    <a:pt x="568217" y="722617"/>
                  </a:lnTo>
                  <a:lnTo>
                    <a:pt x="552220" y="182938"/>
                  </a:lnTo>
                  <a:lnTo>
                    <a:pt x="581674" y="156480"/>
                  </a:lnTo>
                  <a:lnTo>
                    <a:pt x="588789" y="158517"/>
                  </a:lnTo>
                  <a:lnTo>
                    <a:pt x="595142" y="162581"/>
                  </a:lnTo>
                  <a:lnTo>
                    <a:pt x="637981" y="199905"/>
                  </a:lnTo>
                  <a:lnTo>
                    <a:pt x="654713" y="214522"/>
                  </a:lnTo>
                  <a:lnTo>
                    <a:pt x="605785" y="240553"/>
                  </a:lnTo>
                  <a:lnTo>
                    <a:pt x="619281" y="695176"/>
                  </a:lnTo>
                  <a:lnTo>
                    <a:pt x="620202" y="728178"/>
                  </a:lnTo>
                  <a:close/>
                </a:path>
                <a:path w="1386204" h="1249045">
                  <a:moveTo>
                    <a:pt x="980639" y="548020"/>
                  </a:moveTo>
                  <a:lnTo>
                    <a:pt x="974310" y="550714"/>
                  </a:lnTo>
                  <a:lnTo>
                    <a:pt x="967499" y="551650"/>
                  </a:lnTo>
                  <a:lnTo>
                    <a:pt x="960794" y="550791"/>
                  </a:lnTo>
                  <a:lnTo>
                    <a:pt x="954542" y="548228"/>
                  </a:lnTo>
                  <a:lnTo>
                    <a:pt x="949089" y="544052"/>
                  </a:lnTo>
                  <a:lnTo>
                    <a:pt x="932767" y="528668"/>
                  </a:lnTo>
                  <a:lnTo>
                    <a:pt x="905001" y="503538"/>
                  </a:lnTo>
                  <a:lnTo>
                    <a:pt x="868357" y="470873"/>
                  </a:lnTo>
                  <a:lnTo>
                    <a:pt x="825403" y="432886"/>
                  </a:lnTo>
                  <a:lnTo>
                    <a:pt x="778703" y="391789"/>
                  </a:lnTo>
                  <a:lnTo>
                    <a:pt x="730825" y="349795"/>
                  </a:lnTo>
                  <a:lnTo>
                    <a:pt x="634063" y="265216"/>
                  </a:lnTo>
                  <a:lnTo>
                    <a:pt x="605785" y="240553"/>
                  </a:lnTo>
                  <a:lnTo>
                    <a:pt x="654713" y="214522"/>
                  </a:lnTo>
                  <a:lnTo>
                    <a:pt x="739389" y="288494"/>
                  </a:lnTo>
                  <a:lnTo>
                    <a:pt x="858703" y="393274"/>
                  </a:lnTo>
                  <a:lnTo>
                    <a:pt x="955261" y="479171"/>
                  </a:lnTo>
                  <a:lnTo>
                    <a:pt x="1021570" y="443894"/>
                  </a:lnTo>
                  <a:lnTo>
                    <a:pt x="1007579" y="485439"/>
                  </a:lnTo>
                  <a:lnTo>
                    <a:pt x="997418" y="516254"/>
                  </a:lnTo>
                  <a:lnTo>
                    <a:pt x="992570" y="532052"/>
                  </a:lnTo>
                  <a:lnTo>
                    <a:pt x="990022" y="538432"/>
                  </a:lnTo>
                  <a:lnTo>
                    <a:pt x="985961" y="543840"/>
                  </a:lnTo>
                  <a:lnTo>
                    <a:pt x="980639" y="548020"/>
                  </a:lnTo>
                  <a:close/>
                </a:path>
                <a:path w="1386204" h="1249045">
                  <a:moveTo>
                    <a:pt x="1021570" y="443894"/>
                  </a:moveTo>
                  <a:lnTo>
                    <a:pt x="955261" y="479171"/>
                  </a:lnTo>
                  <a:lnTo>
                    <a:pt x="1113538" y="17438"/>
                  </a:lnTo>
                  <a:lnTo>
                    <a:pt x="1138553" y="0"/>
                  </a:lnTo>
                  <a:lnTo>
                    <a:pt x="1146630" y="1448"/>
                  </a:lnTo>
                  <a:lnTo>
                    <a:pt x="1153687" y="5236"/>
                  </a:lnTo>
                  <a:lnTo>
                    <a:pt x="1159242" y="10997"/>
                  </a:lnTo>
                  <a:lnTo>
                    <a:pt x="1162814" y="18367"/>
                  </a:lnTo>
                  <a:lnTo>
                    <a:pt x="1182891" y="85194"/>
                  </a:lnTo>
                  <a:lnTo>
                    <a:pt x="1136244" y="110011"/>
                  </a:lnTo>
                  <a:lnTo>
                    <a:pt x="1021570" y="443894"/>
                  </a:lnTo>
                  <a:close/>
                </a:path>
                <a:path w="1386204" h="1249045">
                  <a:moveTo>
                    <a:pt x="1372015" y="787189"/>
                  </a:moveTo>
                  <a:lnTo>
                    <a:pt x="509584" y="1246021"/>
                  </a:lnTo>
                  <a:lnTo>
                    <a:pt x="501567" y="1248768"/>
                  </a:lnTo>
                  <a:lnTo>
                    <a:pt x="493301" y="1248777"/>
                  </a:lnTo>
                  <a:lnTo>
                    <a:pt x="485461" y="1246189"/>
                  </a:lnTo>
                  <a:lnTo>
                    <a:pt x="417258" y="1176508"/>
                  </a:lnTo>
                  <a:lnTo>
                    <a:pt x="276552" y="1027784"/>
                  </a:lnTo>
                  <a:lnTo>
                    <a:pt x="122041" y="862537"/>
                  </a:lnTo>
                  <a:lnTo>
                    <a:pt x="19178" y="748374"/>
                  </a:lnTo>
                  <a:lnTo>
                    <a:pt x="0" y="713691"/>
                  </a:lnTo>
                  <a:lnTo>
                    <a:pt x="1874" y="707801"/>
                  </a:lnTo>
                  <a:lnTo>
                    <a:pt x="6003" y="699441"/>
                  </a:lnTo>
                  <a:lnTo>
                    <a:pt x="9995" y="693772"/>
                  </a:lnTo>
                  <a:lnTo>
                    <a:pt x="21807" y="689241"/>
                  </a:lnTo>
                  <a:lnTo>
                    <a:pt x="29470" y="687693"/>
                  </a:lnTo>
                  <a:lnTo>
                    <a:pt x="41204" y="687856"/>
                  </a:lnTo>
                  <a:lnTo>
                    <a:pt x="109307" y="692718"/>
                  </a:lnTo>
                  <a:lnTo>
                    <a:pt x="159193" y="697890"/>
                  </a:lnTo>
                  <a:lnTo>
                    <a:pt x="82464" y="742103"/>
                  </a:lnTo>
                  <a:lnTo>
                    <a:pt x="86003" y="746168"/>
                  </a:lnTo>
                  <a:lnTo>
                    <a:pt x="122181" y="786188"/>
                  </a:lnTo>
                  <a:lnTo>
                    <a:pt x="155680" y="822632"/>
                  </a:lnTo>
                  <a:lnTo>
                    <a:pt x="192793" y="862657"/>
                  </a:lnTo>
                  <a:lnTo>
                    <a:pt x="232389" y="905095"/>
                  </a:lnTo>
                  <a:lnTo>
                    <a:pt x="273335" y="948777"/>
                  </a:lnTo>
                  <a:lnTo>
                    <a:pt x="314500" y="992533"/>
                  </a:lnTo>
                  <a:lnTo>
                    <a:pt x="354752" y="1035196"/>
                  </a:lnTo>
                  <a:lnTo>
                    <a:pt x="392959" y="1075597"/>
                  </a:lnTo>
                  <a:lnTo>
                    <a:pt x="427991" y="1112567"/>
                  </a:lnTo>
                  <a:lnTo>
                    <a:pt x="458714" y="1144937"/>
                  </a:lnTo>
                  <a:lnTo>
                    <a:pt x="502708" y="1191203"/>
                  </a:lnTo>
                  <a:lnTo>
                    <a:pt x="1375646" y="726781"/>
                  </a:lnTo>
                  <a:lnTo>
                    <a:pt x="1384705" y="756935"/>
                  </a:lnTo>
                  <a:lnTo>
                    <a:pt x="1385756" y="765835"/>
                  </a:lnTo>
                  <a:lnTo>
                    <a:pt x="1383792" y="774332"/>
                  </a:lnTo>
                  <a:lnTo>
                    <a:pt x="1379117" y="781704"/>
                  </a:lnTo>
                  <a:lnTo>
                    <a:pt x="1372015" y="787189"/>
                  </a:lnTo>
                  <a:close/>
                </a:path>
                <a:path w="1386204" h="1249045">
                  <a:moveTo>
                    <a:pt x="1375646" y="726781"/>
                  </a:moveTo>
                  <a:lnTo>
                    <a:pt x="1329005" y="751595"/>
                  </a:lnTo>
                  <a:lnTo>
                    <a:pt x="1136244" y="110011"/>
                  </a:lnTo>
                  <a:lnTo>
                    <a:pt x="1182891" y="85194"/>
                  </a:lnTo>
                  <a:lnTo>
                    <a:pt x="1375646" y="726781"/>
                  </a:lnTo>
                  <a:close/>
                </a:path>
                <a:path w="1386204" h="1249045">
                  <a:moveTo>
                    <a:pt x="605965" y="811951"/>
                  </a:moveTo>
                  <a:lnTo>
                    <a:pt x="597954" y="813875"/>
                  </a:lnTo>
                  <a:lnTo>
                    <a:pt x="590288" y="812234"/>
                  </a:lnTo>
                  <a:lnTo>
                    <a:pt x="554579" y="805252"/>
                  </a:lnTo>
                  <a:lnTo>
                    <a:pt x="509977" y="797554"/>
                  </a:lnTo>
                  <a:lnTo>
                    <a:pt x="458561" y="789405"/>
                  </a:lnTo>
                  <a:lnTo>
                    <a:pt x="402409" y="781072"/>
                  </a:lnTo>
                  <a:lnTo>
                    <a:pt x="343601" y="772820"/>
                  </a:lnTo>
                  <a:lnTo>
                    <a:pt x="284215" y="764916"/>
                  </a:lnTo>
                  <a:lnTo>
                    <a:pt x="226330" y="757626"/>
                  </a:lnTo>
                  <a:lnTo>
                    <a:pt x="172024" y="751217"/>
                  </a:lnTo>
                  <a:lnTo>
                    <a:pt x="123376" y="745954"/>
                  </a:lnTo>
                  <a:lnTo>
                    <a:pt x="82464" y="742103"/>
                  </a:lnTo>
                  <a:lnTo>
                    <a:pt x="164435" y="698494"/>
                  </a:lnTo>
                  <a:lnTo>
                    <a:pt x="216281" y="704462"/>
                  </a:lnTo>
                  <a:lnTo>
                    <a:pt x="278054" y="712113"/>
                  </a:lnTo>
                  <a:lnTo>
                    <a:pt x="341998" y="720522"/>
                  </a:lnTo>
                  <a:lnTo>
                    <a:pt x="405594" y="729371"/>
                  </a:lnTo>
                  <a:lnTo>
                    <a:pt x="466307" y="738334"/>
                  </a:lnTo>
                  <a:lnTo>
                    <a:pt x="521684" y="747100"/>
                  </a:lnTo>
                  <a:lnTo>
                    <a:pt x="569144" y="755341"/>
                  </a:lnTo>
                  <a:lnTo>
                    <a:pt x="620202" y="728178"/>
                  </a:lnTo>
                  <a:lnTo>
                    <a:pt x="620495" y="738756"/>
                  </a:lnTo>
                  <a:lnTo>
                    <a:pt x="621364" y="772063"/>
                  </a:lnTo>
                  <a:lnTo>
                    <a:pt x="621653" y="786779"/>
                  </a:lnTo>
                  <a:lnTo>
                    <a:pt x="621692" y="794612"/>
                  </a:lnTo>
                  <a:lnTo>
                    <a:pt x="618160" y="802057"/>
                  </a:lnTo>
                  <a:lnTo>
                    <a:pt x="605965" y="8119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07833" y="6841756"/>
              <a:ext cx="1597660" cy="2079625"/>
            </a:xfrm>
            <a:custGeom>
              <a:avLst/>
              <a:gdLst/>
              <a:ahLst/>
              <a:cxnLst/>
              <a:rect l="l" t="t" r="r" b="b"/>
              <a:pathLst>
                <a:path w="1597659" h="2079625">
                  <a:moveTo>
                    <a:pt x="1467091" y="613943"/>
                  </a:moveTo>
                  <a:lnTo>
                    <a:pt x="1464056" y="564324"/>
                  </a:lnTo>
                  <a:lnTo>
                    <a:pt x="1456004" y="515581"/>
                  </a:lnTo>
                  <a:lnTo>
                    <a:pt x="1443037" y="468274"/>
                  </a:lnTo>
                  <a:lnTo>
                    <a:pt x="1437982" y="455383"/>
                  </a:lnTo>
                  <a:lnTo>
                    <a:pt x="1437982" y="601040"/>
                  </a:lnTo>
                  <a:lnTo>
                    <a:pt x="1436865" y="654608"/>
                  </a:lnTo>
                  <a:lnTo>
                    <a:pt x="1429334" y="708075"/>
                  </a:lnTo>
                  <a:lnTo>
                    <a:pt x="1417218" y="756729"/>
                  </a:lnTo>
                  <a:lnTo>
                    <a:pt x="1400987" y="804329"/>
                  </a:lnTo>
                  <a:lnTo>
                    <a:pt x="1380985" y="850290"/>
                  </a:lnTo>
                  <a:lnTo>
                    <a:pt x="1357553" y="894054"/>
                  </a:lnTo>
                  <a:lnTo>
                    <a:pt x="1331036" y="935024"/>
                  </a:lnTo>
                  <a:lnTo>
                    <a:pt x="1301750" y="972629"/>
                  </a:lnTo>
                  <a:lnTo>
                    <a:pt x="1270050" y="1006309"/>
                  </a:lnTo>
                  <a:lnTo>
                    <a:pt x="1236268" y="1035469"/>
                  </a:lnTo>
                  <a:lnTo>
                    <a:pt x="1197406" y="1062291"/>
                  </a:lnTo>
                  <a:lnTo>
                    <a:pt x="1155801" y="1085088"/>
                  </a:lnTo>
                  <a:lnTo>
                    <a:pt x="1111808" y="1103807"/>
                  </a:lnTo>
                  <a:lnTo>
                    <a:pt x="1065796" y="1118425"/>
                  </a:lnTo>
                  <a:lnTo>
                    <a:pt x="1018082" y="1128890"/>
                  </a:lnTo>
                  <a:lnTo>
                    <a:pt x="969048" y="1135151"/>
                  </a:lnTo>
                  <a:lnTo>
                    <a:pt x="919035" y="1137170"/>
                  </a:lnTo>
                  <a:lnTo>
                    <a:pt x="868375" y="1134897"/>
                  </a:lnTo>
                  <a:lnTo>
                    <a:pt x="817448" y="1128293"/>
                  </a:lnTo>
                  <a:lnTo>
                    <a:pt x="766597" y="1117307"/>
                  </a:lnTo>
                  <a:lnTo>
                    <a:pt x="716153" y="1101902"/>
                  </a:lnTo>
                  <a:lnTo>
                    <a:pt x="669874" y="1082865"/>
                  </a:lnTo>
                  <a:lnTo>
                    <a:pt x="625881" y="1059281"/>
                  </a:lnTo>
                  <a:lnTo>
                    <a:pt x="584492" y="1031532"/>
                  </a:lnTo>
                  <a:lnTo>
                    <a:pt x="546011" y="999985"/>
                  </a:lnTo>
                  <a:lnTo>
                    <a:pt x="510755" y="965009"/>
                  </a:lnTo>
                  <a:lnTo>
                    <a:pt x="479031" y="926960"/>
                  </a:lnTo>
                  <a:lnTo>
                    <a:pt x="451129" y="886218"/>
                  </a:lnTo>
                  <a:lnTo>
                    <a:pt x="427380" y="843153"/>
                  </a:lnTo>
                  <a:lnTo>
                    <a:pt x="408076" y="798144"/>
                  </a:lnTo>
                  <a:lnTo>
                    <a:pt x="393534" y="751535"/>
                  </a:lnTo>
                  <a:lnTo>
                    <a:pt x="384048" y="703707"/>
                  </a:lnTo>
                  <a:lnTo>
                    <a:pt x="379945" y="656082"/>
                  </a:lnTo>
                  <a:lnTo>
                    <a:pt x="379984" y="654608"/>
                  </a:lnTo>
                  <a:lnTo>
                    <a:pt x="380949" y="608736"/>
                  </a:lnTo>
                  <a:lnTo>
                    <a:pt x="386829" y="562013"/>
                  </a:lnTo>
                  <a:lnTo>
                    <a:pt x="386918" y="561670"/>
                  </a:lnTo>
                  <a:lnTo>
                    <a:pt x="397344" y="516216"/>
                  </a:lnTo>
                  <a:lnTo>
                    <a:pt x="412229" y="471665"/>
                  </a:lnTo>
                  <a:lnTo>
                    <a:pt x="431266" y="428688"/>
                  </a:lnTo>
                  <a:lnTo>
                    <a:pt x="454215" y="387616"/>
                  </a:lnTo>
                  <a:lnTo>
                    <a:pt x="480809" y="348767"/>
                  </a:lnTo>
                  <a:lnTo>
                    <a:pt x="510819" y="312458"/>
                  </a:lnTo>
                  <a:lnTo>
                    <a:pt x="544004" y="279006"/>
                  </a:lnTo>
                  <a:lnTo>
                    <a:pt x="580123" y="248742"/>
                  </a:lnTo>
                  <a:lnTo>
                    <a:pt x="618934" y="221996"/>
                  </a:lnTo>
                  <a:lnTo>
                    <a:pt x="660184" y="199072"/>
                  </a:lnTo>
                  <a:lnTo>
                    <a:pt x="703643" y="180314"/>
                  </a:lnTo>
                  <a:lnTo>
                    <a:pt x="749071" y="166027"/>
                  </a:lnTo>
                  <a:lnTo>
                    <a:pt x="796201" y="156540"/>
                  </a:lnTo>
                  <a:lnTo>
                    <a:pt x="838161" y="151993"/>
                  </a:lnTo>
                  <a:lnTo>
                    <a:pt x="839012" y="151993"/>
                  </a:lnTo>
                  <a:lnTo>
                    <a:pt x="857567" y="151003"/>
                  </a:lnTo>
                  <a:lnTo>
                    <a:pt x="919124" y="151993"/>
                  </a:lnTo>
                  <a:lnTo>
                    <a:pt x="960488" y="156083"/>
                  </a:lnTo>
                  <a:lnTo>
                    <a:pt x="1002385" y="162902"/>
                  </a:lnTo>
                  <a:lnTo>
                    <a:pt x="1044752" y="172466"/>
                  </a:lnTo>
                  <a:lnTo>
                    <a:pt x="1087094" y="184556"/>
                  </a:lnTo>
                  <a:lnTo>
                    <a:pt x="1132382" y="200558"/>
                  </a:lnTo>
                  <a:lnTo>
                    <a:pt x="1179195" y="221005"/>
                  </a:lnTo>
                  <a:lnTo>
                    <a:pt x="1226083" y="246430"/>
                  </a:lnTo>
                  <a:lnTo>
                    <a:pt x="1271625" y="277355"/>
                  </a:lnTo>
                  <a:lnTo>
                    <a:pt x="1314399" y="314312"/>
                  </a:lnTo>
                  <a:lnTo>
                    <a:pt x="1352969" y="357822"/>
                  </a:lnTo>
                  <a:lnTo>
                    <a:pt x="1381518" y="400685"/>
                  </a:lnTo>
                  <a:lnTo>
                    <a:pt x="1404454" y="447192"/>
                  </a:lnTo>
                  <a:lnTo>
                    <a:pt x="1421612" y="496582"/>
                  </a:lnTo>
                  <a:lnTo>
                    <a:pt x="1432839" y="548119"/>
                  </a:lnTo>
                  <a:lnTo>
                    <a:pt x="1437982" y="601040"/>
                  </a:lnTo>
                  <a:lnTo>
                    <a:pt x="1437982" y="455383"/>
                  </a:lnTo>
                  <a:lnTo>
                    <a:pt x="1402829" y="380047"/>
                  </a:lnTo>
                  <a:lnTo>
                    <a:pt x="1375829" y="340182"/>
                  </a:lnTo>
                  <a:lnTo>
                    <a:pt x="1340396" y="299478"/>
                  </a:lnTo>
                  <a:lnTo>
                    <a:pt x="1301521" y="264160"/>
                  </a:lnTo>
                  <a:lnTo>
                    <a:pt x="1260221" y="233870"/>
                  </a:lnTo>
                  <a:lnTo>
                    <a:pt x="1217485" y="208229"/>
                  </a:lnTo>
                  <a:lnTo>
                    <a:pt x="1174292" y="186842"/>
                  </a:lnTo>
                  <a:lnTo>
                    <a:pt x="1131633" y="169341"/>
                  </a:lnTo>
                  <a:lnTo>
                    <a:pt x="1090523" y="155333"/>
                  </a:lnTo>
                  <a:lnTo>
                    <a:pt x="1051941" y="144462"/>
                  </a:lnTo>
                  <a:lnTo>
                    <a:pt x="998283" y="132778"/>
                  </a:lnTo>
                  <a:lnTo>
                    <a:pt x="945349" y="125285"/>
                  </a:lnTo>
                  <a:lnTo>
                    <a:pt x="893267" y="121970"/>
                  </a:lnTo>
                  <a:lnTo>
                    <a:pt x="842137" y="122847"/>
                  </a:lnTo>
                  <a:lnTo>
                    <a:pt x="792099" y="127939"/>
                  </a:lnTo>
                  <a:lnTo>
                    <a:pt x="744474" y="137502"/>
                  </a:lnTo>
                  <a:lnTo>
                    <a:pt x="698004" y="151993"/>
                  </a:lnTo>
                  <a:lnTo>
                    <a:pt x="652551" y="171348"/>
                  </a:lnTo>
                  <a:lnTo>
                    <a:pt x="608990" y="195186"/>
                  </a:lnTo>
                  <a:lnTo>
                    <a:pt x="567499" y="223329"/>
                  </a:lnTo>
                  <a:lnTo>
                    <a:pt x="528447" y="255574"/>
                  </a:lnTo>
                  <a:lnTo>
                    <a:pt x="492213" y="291680"/>
                  </a:lnTo>
                  <a:lnTo>
                    <a:pt x="459130" y="331444"/>
                  </a:lnTo>
                  <a:lnTo>
                    <a:pt x="429831" y="374243"/>
                  </a:lnTo>
                  <a:lnTo>
                    <a:pt x="404964" y="419074"/>
                  </a:lnTo>
                  <a:lnTo>
                    <a:pt x="384657" y="465531"/>
                  </a:lnTo>
                  <a:lnTo>
                    <a:pt x="369036" y="513207"/>
                  </a:lnTo>
                  <a:lnTo>
                    <a:pt x="358203" y="561670"/>
                  </a:lnTo>
                  <a:lnTo>
                    <a:pt x="352259" y="610514"/>
                  </a:lnTo>
                  <a:lnTo>
                    <a:pt x="352196" y="613943"/>
                  </a:lnTo>
                  <a:lnTo>
                    <a:pt x="351332" y="659345"/>
                  </a:lnTo>
                  <a:lnTo>
                    <a:pt x="355536" y="707732"/>
                  </a:lnTo>
                  <a:lnTo>
                    <a:pt x="355612" y="708075"/>
                  </a:lnTo>
                  <a:lnTo>
                    <a:pt x="364515" y="754176"/>
                  </a:lnTo>
                  <a:lnTo>
                    <a:pt x="378015" y="799566"/>
                  </a:lnTo>
                  <a:lnTo>
                    <a:pt x="395782" y="843584"/>
                  </a:lnTo>
                  <a:lnTo>
                    <a:pt x="417576" y="885952"/>
                  </a:lnTo>
                  <a:lnTo>
                    <a:pt x="443128" y="926350"/>
                  </a:lnTo>
                  <a:lnTo>
                    <a:pt x="472198" y="964488"/>
                  </a:lnTo>
                  <a:lnTo>
                    <a:pt x="504469" y="999985"/>
                  </a:lnTo>
                  <a:lnTo>
                    <a:pt x="539915" y="1032789"/>
                  </a:lnTo>
                  <a:lnTo>
                    <a:pt x="577964" y="1062291"/>
                  </a:lnTo>
                  <a:lnTo>
                    <a:pt x="618705" y="1088440"/>
                  </a:lnTo>
                  <a:lnTo>
                    <a:pt x="661619" y="1110780"/>
                  </a:lnTo>
                  <a:lnTo>
                    <a:pt x="706564" y="1129042"/>
                  </a:lnTo>
                  <a:lnTo>
                    <a:pt x="759650" y="1145235"/>
                  </a:lnTo>
                  <a:lnTo>
                    <a:pt x="813219" y="1156728"/>
                  </a:lnTo>
                  <a:lnTo>
                    <a:pt x="866889" y="1163586"/>
                  </a:lnTo>
                  <a:lnTo>
                    <a:pt x="920267" y="1165860"/>
                  </a:lnTo>
                  <a:lnTo>
                    <a:pt x="973531" y="1163586"/>
                  </a:lnTo>
                  <a:lnTo>
                    <a:pt x="973035" y="1163586"/>
                  </a:lnTo>
                  <a:lnTo>
                    <a:pt x="1024318" y="1156931"/>
                  </a:lnTo>
                  <a:lnTo>
                    <a:pt x="1074458" y="1145832"/>
                  </a:lnTo>
                  <a:lnTo>
                    <a:pt x="1122857" y="1130363"/>
                  </a:lnTo>
                  <a:lnTo>
                    <a:pt x="1169149" y="1110576"/>
                  </a:lnTo>
                  <a:lnTo>
                    <a:pt x="1212951" y="1086523"/>
                  </a:lnTo>
                  <a:lnTo>
                    <a:pt x="1253909" y="1058240"/>
                  </a:lnTo>
                  <a:lnTo>
                    <a:pt x="1289596" y="1027430"/>
                  </a:lnTo>
                  <a:lnTo>
                    <a:pt x="1323073" y="991920"/>
                  </a:lnTo>
                  <a:lnTo>
                    <a:pt x="1353985" y="952296"/>
                  </a:lnTo>
                  <a:lnTo>
                    <a:pt x="1381975" y="909167"/>
                  </a:lnTo>
                  <a:lnTo>
                    <a:pt x="1406702" y="863142"/>
                  </a:lnTo>
                  <a:lnTo>
                    <a:pt x="1427772" y="814819"/>
                  </a:lnTo>
                  <a:lnTo>
                    <a:pt x="1444853" y="764819"/>
                  </a:lnTo>
                  <a:lnTo>
                    <a:pt x="1457591" y="713727"/>
                  </a:lnTo>
                  <a:lnTo>
                    <a:pt x="1464970" y="663917"/>
                  </a:lnTo>
                  <a:lnTo>
                    <a:pt x="1467091" y="613943"/>
                  </a:lnTo>
                  <a:close/>
                </a:path>
                <a:path w="1597659" h="2079625">
                  <a:moveTo>
                    <a:pt x="1597329" y="631532"/>
                  </a:moveTo>
                  <a:lnTo>
                    <a:pt x="1597228" y="620331"/>
                  </a:lnTo>
                  <a:lnTo>
                    <a:pt x="1596885" y="582345"/>
                  </a:lnTo>
                  <a:lnTo>
                    <a:pt x="1592402" y="533615"/>
                  </a:lnTo>
                  <a:lnTo>
                    <a:pt x="1583982" y="485660"/>
                  </a:lnTo>
                  <a:lnTo>
                    <a:pt x="1571675" y="438848"/>
                  </a:lnTo>
                  <a:lnTo>
                    <a:pt x="1568767" y="430657"/>
                  </a:lnTo>
                  <a:lnTo>
                    <a:pt x="1568767" y="620331"/>
                  </a:lnTo>
                  <a:lnTo>
                    <a:pt x="1565617" y="672388"/>
                  </a:lnTo>
                  <a:lnTo>
                    <a:pt x="1557591" y="724255"/>
                  </a:lnTo>
                  <a:lnTo>
                    <a:pt x="1545932" y="772833"/>
                  </a:lnTo>
                  <a:lnTo>
                    <a:pt x="1530959" y="820648"/>
                  </a:lnTo>
                  <a:lnTo>
                    <a:pt x="1512862" y="867359"/>
                  </a:lnTo>
                  <a:lnTo>
                    <a:pt x="1491869" y="912571"/>
                  </a:lnTo>
                  <a:lnTo>
                    <a:pt x="1468183" y="955941"/>
                  </a:lnTo>
                  <a:lnTo>
                    <a:pt x="1442034" y="997089"/>
                  </a:lnTo>
                  <a:lnTo>
                    <a:pt x="1413624" y="1035659"/>
                  </a:lnTo>
                  <a:lnTo>
                    <a:pt x="1383169" y="1071283"/>
                  </a:lnTo>
                  <a:lnTo>
                    <a:pt x="1350899" y="1103591"/>
                  </a:lnTo>
                  <a:lnTo>
                    <a:pt x="1317002" y="1132217"/>
                  </a:lnTo>
                  <a:lnTo>
                    <a:pt x="1279232" y="1158900"/>
                  </a:lnTo>
                  <a:lnTo>
                    <a:pt x="1239304" y="1182497"/>
                  </a:lnTo>
                  <a:lnTo>
                    <a:pt x="1197432" y="1202982"/>
                  </a:lnTo>
                  <a:lnTo>
                    <a:pt x="1153820" y="1220317"/>
                  </a:lnTo>
                  <a:lnTo>
                    <a:pt x="1108684" y="1234503"/>
                  </a:lnTo>
                  <a:lnTo>
                    <a:pt x="1062228" y="1245489"/>
                  </a:lnTo>
                  <a:lnTo>
                    <a:pt x="1014679" y="1253248"/>
                  </a:lnTo>
                  <a:lnTo>
                    <a:pt x="966241" y="1257757"/>
                  </a:lnTo>
                  <a:lnTo>
                    <a:pt x="917117" y="1258989"/>
                  </a:lnTo>
                  <a:lnTo>
                    <a:pt x="867537" y="1256931"/>
                  </a:lnTo>
                  <a:lnTo>
                    <a:pt x="817702" y="1251534"/>
                  </a:lnTo>
                  <a:lnTo>
                    <a:pt x="767829" y="1242783"/>
                  </a:lnTo>
                  <a:lnTo>
                    <a:pt x="718134" y="1230642"/>
                  </a:lnTo>
                  <a:lnTo>
                    <a:pt x="693470" y="1221689"/>
                  </a:lnTo>
                  <a:lnTo>
                    <a:pt x="691273" y="1222184"/>
                  </a:lnTo>
                  <a:lnTo>
                    <a:pt x="671144" y="1215847"/>
                  </a:lnTo>
                  <a:lnTo>
                    <a:pt x="671144" y="1246085"/>
                  </a:lnTo>
                  <a:lnTo>
                    <a:pt x="372402" y="1813115"/>
                  </a:lnTo>
                  <a:lnTo>
                    <a:pt x="350697" y="1854339"/>
                  </a:lnTo>
                  <a:lnTo>
                    <a:pt x="307263" y="1936788"/>
                  </a:lnTo>
                  <a:lnTo>
                    <a:pt x="285508" y="1978012"/>
                  </a:lnTo>
                  <a:lnTo>
                    <a:pt x="265404" y="2012556"/>
                  </a:lnTo>
                  <a:lnTo>
                    <a:pt x="237731" y="2040089"/>
                  </a:lnTo>
                  <a:lnTo>
                    <a:pt x="182702" y="2049589"/>
                  </a:lnTo>
                  <a:lnTo>
                    <a:pt x="147561" y="2040877"/>
                  </a:lnTo>
                  <a:lnTo>
                    <a:pt x="106997" y="2023135"/>
                  </a:lnTo>
                  <a:lnTo>
                    <a:pt x="60998" y="1994192"/>
                  </a:lnTo>
                  <a:lnTo>
                    <a:pt x="31572" y="1953183"/>
                  </a:lnTo>
                  <a:lnTo>
                    <a:pt x="28663" y="1932317"/>
                  </a:lnTo>
                  <a:lnTo>
                    <a:pt x="29083" y="1924850"/>
                  </a:lnTo>
                  <a:lnTo>
                    <a:pt x="42354" y="1881187"/>
                  </a:lnTo>
                  <a:lnTo>
                    <a:pt x="63423" y="1843176"/>
                  </a:lnTo>
                  <a:lnTo>
                    <a:pt x="91224" y="1798408"/>
                  </a:lnTo>
                  <a:lnTo>
                    <a:pt x="119405" y="1753946"/>
                  </a:lnTo>
                  <a:lnTo>
                    <a:pt x="147929" y="1709788"/>
                  </a:lnTo>
                  <a:lnTo>
                    <a:pt x="176758" y="1665935"/>
                  </a:lnTo>
                  <a:lnTo>
                    <a:pt x="205854" y="1622399"/>
                  </a:lnTo>
                  <a:lnTo>
                    <a:pt x="235178" y="1579168"/>
                  </a:lnTo>
                  <a:lnTo>
                    <a:pt x="264680" y="1536268"/>
                  </a:lnTo>
                  <a:lnTo>
                    <a:pt x="294347" y="1493685"/>
                  </a:lnTo>
                  <a:lnTo>
                    <a:pt x="324116" y="1451432"/>
                  </a:lnTo>
                  <a:lnTo>
                    <a:pt x="353961" y="1409496"/>
                  </a:lnTo>
                  <a:lnTo>
                    <a:pt x="383832" y="1367904"/>
                  </a:lnTo>
                  <a:lnTo>
                    <a:pt x="413702" y="1326642"/>
                  </a:lnTo>
                  <a:lnTo>
                    <a:pt x="443522" y="1285722"/>
                  </a:lnTo>
                  <a:lnTo>
                    <a:pt x="473265" y="1245133"/>
                  </a:lnTo>
                  <a:lnTo>
                    <a:pt x="502881" y="1204899"/>
                  </a:lnTo>
                  <a:lnTo>
                    <a:pt x="524383" y="1175778"/>
                  </a:lnTo>
                  <a:lnTo>
                    <a:pt x="538187" y="1185354"/>
                  </a:lnTo>
                  <a:lnTo>
                    <a:pt x="590816" y="1213637"/>
                  </a:lnTo>
                  <a:lnTo>
                    <a:pt x="641731" y="1235887"/>
                  </a:lnTo>
                  <a:lnTo>
                    <a:pt x="671144" y="1246085"/>
                  </a:lnTo>
                  <a:lnTo>
                    <a:pt x="671144" y="1215847"/>
                  </a:lnTo>
                  <a:lnTo>
                    <a:pt x="668807" y="1215097"/>
                  </a:lnTo>
                  <a:lnTo>
                    <a:pt x="652106" y="1208925"/>
                  </a:lnTo>
                  <a:lnTo>
                    <a:pt x="635584" y="1202283"/>
                  </a:lnTo>
                  <a:lnTo>
                    <a:pt x="619290" y="1195171"/>
                  </a:lnTo>
                  <a:lnTo>
                    <a:pt x="603313" y="1187615"/>
                  </a:lnTo>
                  <a:lnTo>
                    <a:pt x="602538" y="1187272"/>
                  </a:lnTo>
                  <a:lnTo>
                    <a:pt x="552526" y="1160259"/>
                  </a:lnTo>
                  <a:lnTo>
                    <a:pt x="504952" y="1127023"/>
                  </a:lnTo>
                  <a:lnTo>
                    <a:pt x="469277" y="1098715"/>
                  </a:lnTo>
                  <a:lnTo>
                    <a:pt x="419862" y="1052233"/>
                  </a:lnTo>
                  <a:lnTo>
                    <a:pt x="387731" y="1015860"/>
                  </a:lnTo>
                  <a:lnTo>
                    <a:pt x="358673" y="977569"/>
                  </a:lnTo>
                  <a:lnTo>
                    <a:pt x="332790" y="937564"/>
                  </a:lnTo>
                  <a:lnTo>
                    <a:pt x="310197" y="896035"/>
                  </a:lnTo>
                  <a:lnTo>
                    <a:pt x="290995" y="853186"/>
                  </a:lnTo>
                  <a:lnTo>
                    <a:pt x="275272" y="809205"/>
                  </a:lnTo>
                  <a:lnTo>
                    <a:pt x="263169" y="764311"/>
                  </a:lnTo>
                  <a:lnTo>
                    <a:pt x="254774" y="718693"/>
                  </a:lnTo>
                  <a:lnTo>
                    <a:pt x="250266" y="673404"/>
                  </a:lnTo>
                  <a:lnTo>
                    <a:pt x="250253" y="672388"/>
                  </a:lnTo>
                  <a:lnTo>
                    <a:pt x="249567" y="631532"/>
                  </a:lnTo>
                  <a:lnTo>
                    <a:pt x="252361" y="583476"/>
                  </a:lnTo>
                  <a:lnTo>
                    <a:pt x="258699" y="539178"/>
                  </a:lnTo>
                  <a:lnTo>
                    <a:pt x="268376" y="495566"/>
                  </a:lnTo>
                  <a:lnTo>
                    <a:pt x="281266" y="452831"/>
                  </a:lnTo>
                  <a:lnTo>
                    <a:pt x="297230" y="411124"/>
                  </a:lnTo>
                  <a:lnTo>
                    <a:pt x="316128" y="370649"/>
                  </a:lnTo>
                  <a:lnTo>
                    <a:pt x="337845" y="331558"/>
                  </a:lnTo>
                  <a:lnTo>
                    <a:pt x="362242" y="294055"/>
                  </a:lnTo>
                  <a:lnTo>
                    <a:pt x="389166" y="258305"/>
                  </a:lnTo>
                  <a:lnTo>
                    <a:pt x="418503" y="224472"/>
                  </a:lnTo>
                  <a:lnTo>
                    <a:pt x="450113" y="192760"/>
                  </a:lnTo>
                  <a:lnTo>
                    <a:pt x="483857" y="163322"/>
                  </a:lnTo>
                  <a:lnTo>
                    <a:pt x="519607" y="136359"/>
                  </a:lnTo>
                  <a:lnTo>
                    <a:pt x="557237" y="112039"/>
                  </a:lnTo>
                  <a:lnTo>
                    <a:pt x="596595" y="90525"/>
                  </a:lnTo>
                  <a:lnTo>
                    <a:pt x="637552" y="72021"/>
                  </a:lnTo>
                  <a:lnTo>
                    <a:pt x="679996" y="56680"/>
                  </a:lnTo>
                  <a:lnTo>
                    <a:pt x="723760" y="44704"/>
                  </a:lnTo>
                  <a:lnTo>
                    <a:pt x="768718" y="36245"/>
                  </a:lnTo>
                  <a:lnTo>
                    <a:pt x="819454" y="30734"/>
                  </a:lnTo>
                  <a:lnTo>
                    <a:pt x="871207" y="28879"/>
                  </a:lnTo>
                  <a:lnTo>
                    <a:pt x="921893" y="30581"/>
                  </a:lnTo>
                  <a:lnTo>
                    <a:pt x="973340" y="35674"/>
                  </a:lnTo>
                  <a:lnTo>
                    <a:pt x="1025474" y="44157"/>
                  </a:lnTo>
                  <a:lnTo>
                    <a:pt x="1078230" y="56019"/>
                  </a:lnTo>
                  <a:lnTo>
                    <a:pt x="1118857" y="67335"/>
                  </a:lnTo>
                  <a:lnTo>
                    <a:pt x="1161948" y="81508"/>
                  </a:lnTo>
                  <a:lnTo>
                    <a:pt x="1206665" y="98869"/>
                  </a:lnTo>
                  <a:lnTo>
                    <a:pt x="1252169" y="119697"/>
                  </a:lnTo>
                  <a:lnTo>
                    <a:pt x="1297622" y="144335"/>
                  </a:lnTo>
                  <a:lnTo>
                    <a:pt x="1342199" y="173075"/>
                  </a:lnTo>
                  <a:lnTo>
                    <a:pt x="1385062" y="206248"/>
                  </a:lnTo>
                  <a:lnTo>
                    <a:pt x="1425371" y="244157"/>
                  </a:lnTo>
                  <a:lnTo>
                    <a:pt x="1462303" y="287096"/>
                  </a:lnTo>
                  <a:lnTo>
                    <a:pt x="1490599" y="328307"/>
                  </a:lnTo>
                  <a:lnTo>
                    <a:pt x="1514690" y="372376"/>
                  </a:lnTo>
                  <a:lnTo>
                    <a:pt x="1534490" y="418871"/>
                  </a:lnTo>
                  <a:lnTo>
                    <a:pt x="1549895" y="467347"/>
                  </a:lnTo>
                  <a:lnTo>
                    <a:pt x="1560804" y="517372"/>
                  </a:lnTo>
                  <a:lnTo>
                    <a:pt x="1567129" y="568515"/>
                  </a:lnTo>
                  <a:lnTo>
                    <a:pt x="1568767" y="620331"/>
                  </a:lnTo>
                  <a:lnTo>
                    <a:pt x="1568767" y="430657"/>
                  </a:lnTo>
                  <a:lnTo>
                    <a:pt x="1555572" y="393484"/>
                  </a:lnTo>
                  <a:lnTo>
                    <a:pt x="1535734" y="349923"/>
                  </a:lnTo>
                  <a:lnTo>
                    <a:pt x="1512239" y="308495"/>
                  </a:lnTo>
                  <a:lnTo>
                    <a:pt x="1485163" y="269544"/>
                  </a:lnTo>
                  <a:lnTo>
                    <a:pt x="1450555" y="228815"/>
                  </a:lnTo>
                  <a:lnTo>
                    <a:pt x="1413090" y="192417"/>
                  </a:lnTo>
                  <a:lnTo>
                    <a:pt x="1373378" y="160108"/>
                  </a:lnTo>
                  <a:lnTo>
                    <a:pt x="1332064" y="131635"/>
                  </a:lnTo>
                  <a:lnTo>
                    <a:pt x="1289748" y="106768"/>
                  </a:lnTo>
                  <a:lnTo>
                    <a:pt x="1247089" y="85267"/>
                  </a:lnTo>
                  <a:lnTo>
                    <a:pt x="1204696" y="66890"/>
                  </a:lnTo>
                  <a:lnTo>
                    <a:pt x="1163193" y="51409"/>
                  </a:lnTo>
                  <a:lnTo>
                    <a:pt x="1123226" y="38557"/>
                  </a:lnTo>
                  <a:lnTo>
                    <a:pt x="1085418" y="28117"/>
                  </a:lnTo>
                  <a:lnTo>
                    <a:pt x="1030135" y="15659"/>
                  </a:lnTo>
                  <a:lnTo>
                    <a:pt x="975448" y="6819"/>
                  </a:lnTo>
                  <a:lnTo>
                    <a:pt x="921473" y="1600"/>
                  </a:lnTo>
                  <a:lnTo>
                    <a:pt x="868273" y="0"/>
                  </a:lnTo>
                  <a:lnTo>
                    <a:pt x="815924" y="2006"/>
                  </a:lnTo>
                  <a:lnTo>
                    <a:pt x="764527" y="7645"/>
                  </a:lnTo>
                  <a:lnTo>
                    <a:pt x="717473" y="16586"/>
                  </a:lnTo>
                  <a:lnTo>
                    <a:pt x="671131" y="29489"/>
                  </a:lnTo>
                  <a:lnTo>
                    <a:pt x="625741" y="46215"/>
                  </a:lnTo>
                  <a:lnTo>
                    <a:pt x="581533" y="66624"/>
                  </a:lnTo>
                  <a:lnTo>
                    <a:pt x="538822" y="90525"/>
                  </a:lnTo>
                  <a:lnTo>
                    <a:pt x="497560" y="117932"/>
                  </a:lnTo>
                  <a:lnTo>
                    <a:pt x="458254" y="148551"/>
                  </a:lnTo>
                  <a:lnTo>
                    <a:pt x="421043" y="182295"/>
                  </a:lnTo>
                  <a:lnTo>
                    <a:pt x="386156" y="219024"/>
                  </a:lnTo>
                  <a:lnTo>
                    <a:pt x="353834" y="258584"/>
                  </a:lnTo>
                  <a:lnTo>
                    <a:pt x="324497" y="300609"/>
                  </a:lnTo>
                  <a:lnTo>
                    <a:pt x="298653" y="344284"/>
                  </a:lnTo>
                  <a:lnTo>
                    <a:pt x="276364" y="389382"/>
                  </a:lnTo>
                  <a:lnTo>
                    <a:pt x="257708" y="435622"/>
                  </a:lnTo>
                  <a:lnTo>
                    <a:pt x="242760" y="482739"/>
                  </a:lnTo>
                  <a:lnTo>
                    <a:pt x="231584" y="530504"/>
                  </a:lnTo>
                  <a:lnTo>
                    <a:pt x="224269" y="578624"/>
                  </a:lnTo>
                  <a:lnTo>
                    <a:pt x="220853" y="626859"/>
                  </a:lnTo>
                  <a:lnTo>
                    <a:pt x="220916" y="631532"/>
                  </a:lnTo>
                  <a:lnTo>
                    <a:pt x="221437" y="674954"/>
                  </a:lnTo>
                  <a:lnTo>
                    <a:pt x="226085" y="722630"/>
                  </a:lnTo>
                  <a:lnTo>
                    <a:pt x="234886" y="770458"/>
                  </a:lnTo>
                  <a:lnTo>
                    <a:pt x="247561" y="817511"/>
                  </a:lnTo>
                  <a:lnTo>
                    <a:pt x="264007" y="863587"/>
                  </a:lnTo>
                  <a:lnTo>
                    <a:pt x="284099" y="908481"/>
                  </a:lnTo>
                  <a:lnTo>
                    <a:pt x="307733" y="951979"/>
                  </a:lnTo>
                  <a:lnTo>
                    <a:pt x="334810" y="993876"/>
                  </a:lnTo>
                  <a:lnTo>
                    <a:pt x="365201" y="1033970"/>
                  </a:lnTo>
                  <a:lnTo>
                    <a:pt x="398805" y="1072045"/>
                  </a:lnTo>
                  <a:lnTo>
                    <a:pt x="435508" y="1107897"/>
                  </a:lnTo>
                  <a:lnTo>
                    <a:pt x="488861" y="1151102"/>
                  </a:lnTo>
                  <a:lnTo>
                    <a:pt x="500748" y="1159370"/>
                  </a:lnTo>
                  <a:lnTo>
                    <a:pt x="479704" y="1187856"/>
                  </a:lnTo>
                  <a:lnTo>
                    <a:pt x="450011" y="1228178"/>
                  </a:lnTo>
                  <a:lnTo>
                    <a:pt x="420204" y="1268857"/>
                  </a:lnTo>
                  <a:lnTo>
                    <a:pt x="390309" y="1309890"/>
                  </a:lnTo>
                  <a:lnTo>
                    <a:pt x="360375" y="1351254"/>
                  </a:lnTo>
                  <a:lnTo>
                    <a:pt x="330415" y="1392961"/>
                  </a:lnTo>
                  <a:lnTo>
                    <a:pt x="300494" y="1435011"/>
                  </a:lnTo>
                  <a:lnTo>
                    <a:pt x="270637" y="1477403"/>
                  </a:lnTo>
                  <a:lnTo>
                    <a:pt x="240893" y="1520113"/>
                  </a:lnTo>
                  <a:lnTo>
                    <a:pt x="211289" y="1563154"/>
                  </a:lnTo>
                  <a:lnTo>
                    <a:pt x="181876" y="1606524"/>
                  </a:lnTo>
                  <a:lnTo>
                    <a:pt x="152692" y="1650199"/>
                  </a:lnTo>
                  <a:lnTo>
                    <a:pt x="123761" y="1694205"/>
                  </a:lnTo>
                  <a:lnTo>
                    <a:pt x="95135" y="1738528"/>
                  </a:lnTo>
                  <a:lnTo>
                    <a:pt x="66840" y="1783156"/>
                  </a:lnTo>
                  <a:lnTo>
                    <a:pt x="38938" y="1828101"/>
                  </a:lnTo>
                  <a:lnTo>
                    <a:pt x="16332" y="1868944"/>
                  </a:lnTo>
                  <a:lnTo>
                    <a:pt x="2336" y="1909686"/>
                  </a:lnTo>
                  <a:lnTo>
                    <a:pt x="0" y="1932292"/>
                  </a:lnTo>
                  <a:lnTo>
                    <a:pt x="431" y="1942287"/>
                  </a:lnTo>
                  <a:lnTo>
                    <a:pt x="18313" y="1990496"/>
                  </a:lnTo>
                  <a:lnTo>
                    <a:pt x="66027" y="2033104"/>
                  </a:lnTo>
                  <a:lnTo>
                    <a:pt x="122847" y="2062238"/>
                  </a:lnTo>
                  <a:lnTo>
                    <a:pt x="174713" y="2077554"/>
                  </a:lnTo>
                  <a:lnTo>
                    <a:pt x="197840" y="2079472"/>
                  </a:lnTo>
                  <a:lnTo>
                    <a:pt x="212813" y="2078558"/>
                  </a:lnTo>
                  <a:lnTo>
                    <a:pt x="252628" y="2064740"/>
                  </a:lnTo>
                  <a:lnTo>
                    <a:pt x="287718" y="2030831"/>
                  </a:lnTo>
                  <a:lnTo>
                    <a:pt x="310934" y="1991461"/>
                  </a:lnTo>
                  <a:lnTo>
                    <a:pt x="332689" y="1950237"/>
                  </a:lnTo>
                  <a:lnTo>
                    <a:pt x="354418" y="1909013"/>
                  </a:lnTo>
                  <a:lnTo>
                    <a:pt x="397840" y="1826564"/>
                  </a:lnTo>
                  <a:lnTo>
                    <a:pt x="698690" y="1255674"/>
                  </a:lnTo>
                  <a:lnTo>
                    <a:pt x="699160" y="1254874"/>
                  </a:lnTo>
                  <a:lnTo>
                    <a:pt x="711517" y="1258747"/>
                  </a:lnTo>
                  <a:lnTo>
                    <a:pt x="764324" y="1271485"/>
                  </a:lnTo>
                  <a:lnTo>
                    <a:pt x="817321" y="1280553"/>
                  </a:lnTo>
                  <a:lnTo>
                    <a:pt x="870292" y="1285976"/>
                  </a:lnTo>
                  <a:lnTo>
                    <a:pt x="922997" y="1287780"/>
                  </a:lnTo>
                  <a:lnTo>
                    <a:pt x="976579" y="1285976"/>
                  </a:lnTo>
                  <a:lnTo>
                    <a:pt x="974521" y="1285976"/>
                  </a:lnTo>
                  <a:lnTo>
                    <a:pt x="1023302" y="1281061"/>
                  </a:lnTo>
                  <a:lnTo>
                    <a:pt x="1072184" y="1272743"/>
                  </a:lnTo>
                  <a:lnTo>
                    <a:pt x="1119962" y="1261148"/>
                  </a:lnTo>
                  <a:lnTo>
                    <a:pt x="1126705" y="1258989"/>
                  </a:lnTo>
                  <a:lnTo>
                    <a:pt x="1166393" y="1246314"/>
                  </a:lnTo>
                  <a:lnTo>
                    <a:pt x="1211287" y="1228242"/>
                  </a:lnTo>
                  <a:lnTo>
                    <a:pt x="1254417" y="1206995"/>
                  </a:lnTo>
                  <a:lnTo>
                    <a:pt x="1295679" y="1182497"/>
                  </a:lnTo>
                  <a:lnTo>
                    <a:pt x="1334554" y="1154988"/>
                  </a:lnTo>
                  <a:lnTo>
                    <a:pt x="1369987" y="1125080"/>
                  </a:lnTo>
                  <a:lnTo>
                    <a:pt x="1403718" y="1091361"/>
                  </a:lnTo>
                  <a:lnTo>
                    <a:pt x="1435544" y="1054214"/>
                  </a:lnTo>
                  <a:lnTo>
                    <a:pt x="1465237" y="1014006"/>
                  </a:lnTo>
                  <a:lnTo>
                    <a:pt x="1492567" y="971118"/>
                  </a:lnTo>
                  <a:lnTo>
                    <a:pt x="1517307" y="925944"/>
                  </a:lnTo>
                  <a:lnTo>
                    <a:pt x="1539227" y="878852"/>
                  </a:lnTo>
                  <a:lnTo>
                    <a:pt x="1558112" y="830224"/>
                  </a:lnTo>
                  <a:lnTo>
                    <a:pt x="1573720" y="780453"/>
                  </a:lnTo>
                  <a:lnTo>
                    <a:pt x="1585849" y="729907"/>
                  </a:lnTo>
                  <a:lnTo>
                    <a:pt x="1593672" y="680834"/>
                  </a:lnTo>
                  <a:lnTo>
                    <a:pt x="1597329" y="631532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1995" y="8601445"/>
              <a:ext cx="210358" cy="1565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320745" y="8700417"/>
              <a:ext cx="269875" cy="128270"/>
            </a:xfrm>
            <a:custGeom>
              <a:avLst/>
              <a:gdLst/>
              <a:ahLst/>
              <a:cxnLst/>
              <a:rect l="l" t="t" r="r" b="b"/>
              <a:pathLst>
                <a:path w="269875" h="128270">
                  <a:moveTo>
                    <a:pt x="259930" y="127653"/>
                  </a:moveTo>
                  <a:lnTo>
                    <a:pt x="253594" y="127653"/>
                  </a:lnTo>
                  <a:lnTo>
                    <a:pt x="252310" y="127653"/>
                  </a:lnTo>
                  <a:lnTo>
                    <a:pt x="250940" y="127482"/>
                  </a:lnTo>
                  <a:lnTo>
                    <a:pt x="249656" y="127054"/>
                  </a:lnTo>
                  <a:lnTo>
                    <a:pt x="190368" y="107876"/>
                  </a:lnTo>
                  <a:lnTo>
                    <a:pt x="133650" y="86073"/>
                  </a:lnTo>
                  <a:lnTo>
                    <a:pt x="82602" y="64073"/>
                  </a:lnTo>
                  <a:lnTo>
                    <a:pt x="40328" y="44303"/>
                  </a:lnTo>
                  <a:lnTo>
                    <a:pt x="2825" y="25599"/>
                  </a:lnTo>
                  <a:lnTo>
                    <a:pt x="0" y="16866"/>
                  </a:lnTo>
                  <a:lnTo>
                    <a:pt x="3681" y="9845"/>
                  </a:lnTo>
                  <a:lnTo>
                    <a:pt x="7277" y="2739"/>
                  </a:lnTo>
                  <a:lnTo>
                    <a:pt x="16010" y="0"/>
                  </a:lnTo>
                  <a:lnTo>
                    <a:pt x="23030" y="3595"/>
                  </a:lnTo>
                  <a:lnTo>
                    <a:pt x="52818" y="18425"/>
                  </a:lnTo>
                  <a:lnTo>
                    <a:pt x="94220" y="37799"/>
                  </a:lnTo>
                  <a:lnTo>
                    <a:pt x="144178" y="59340"/>
                  </a:lnTo>
                  <a:lnTo>
                    <a:pt x="199635" y="80666"/>
                  </a:lnTo>
                  <a:lnTo>
                    <a:pt x="257532" y="99400"/>
                  </a:lnTo>
                  <a:lnTo>
                    <a:pt x="265152" y="101626"/>
                  </a:lnTo>
                  <a:lnTo>
                    <a:pt x="269604" y="109588"/>
                  </a:lnTo>
                  <a:lnTo>
                    <a:pt x="267378" y="117208"/>
                  </a:lnTo>
                  <a:lnTo>
                    <a:pt x="265666" y="123543"/>
                  </a:lnTo>
                  <a:lnTo>
                    <a:pt x="259930" y="127653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06276" y="8748790"/>
              <a:ext cx="244690" cy="1176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769822" y="7086727"/>
              <a:ext cx="382270" cy="397510"/>
            </a:xfrm>
            <a:custGeom>
              <a:avLst/>
              <a:gdLst/>
              <a:ahLst/>
              <a:cxnLst/>
              <a:rect l="l" t="t" r="r" b="b"/>
              <a:pathLst>
                <a:path w="382269" h="397509">
                  <a:moveTo>
                    <a:pt x="33540" y="397001"/>
                  </a:moveTo>
                  <a:lnTo>
                    <a:pt x="25834" y="397001"/>
                  </a:lnTo>
                  <a:lnTo>
                    <a:pt x="18300" y="394689"/>
                  </a:lnTo>
                  <a:lnTo>
                    <a:pt x="11964" y="389210"/>
                  </a:lnTo>
                  <a:lnTo>
                    <a:pt x="3020" y="376808"/>
                  </a:lnTo>
                  <a:lnTo>
                    <a:pt x="0" y="363193"/>
                  </a:lnTo>
                  <a:lnTo>
                    <a:pt x="450" y="351539"/>
                  </a:lnTo>
                  <a:lnTo>
                    <a:pt x="478" y="350815"/>
                  </a:lnTo>
                  <a:lnTo>
                    <a:pt x="14764" y="297217"/>
                  </a:lnTo>
                  <a:lnTo>
                    <a:pt x="33362" y="251577"/>
                  </a:lnTo>
                  <a:lnTo>
                    <a:pt x="57202" y="206281"/>
                  </a:lnTo>
                  <a:lnTo>
                    <a:pt x="85658" y="162404"/>
                  </a:lnTo>
                  <a:lnTo>
                    <a:pt x="118104" y="121024"/>
                  </a:lnTo>
                  <a:lnTo>
                    <a:pt x="153916" y="83218"/>
                  </a:lnTo>
                  <a:lnTo>
                    <a:pt x="193648" y="50410"/>
                  </a:lnTo>
                  <a:lnTo>
                    <a:pt x="235989" y="25267"/>
                  </a:lnTo>
                  <a:lnTo>
                    <a:pt x="279888" y="8295"/>
                  </a:lnTo>
                  <a:lnTo>
                    <a:pt x="324292" y="0"/>
                  </a:lnTo>
                  <a:lnTo>
                    <a:pt x="343752" y="398"/>
                  </a:lnTo>
                  <a:lnTo>
                    <a:pt x="359961" y="4987"/>
                  </a:lnTo>
                  <a:lnTo>
                    <a:pt x="372270" y="13460"/>
                  </a:lnTo>
                  <a:lnTo>
                    <a:pt x="380028" y="25513"/>
                  </a:lnTo>
                  <a:lnTo>
                    <a:pt x="380405" y="28510"/>
                  </a:lnTo>
                  <a:lnTo>
                    <a:pt x="329386" y="28510"/>
                  </a:lnTo>
                  <a:lnTo>
                    <a:pt x="326689" y="28766"/>
                  </a:lnTo>
                  <a:lnTo>
                    <a:pt x="287146" y="36203"/>
                  </a:lnTo>
                  <a:lnTo>
                    <a:pt x="247869" y="51530"/>
                  </a:lnTo>
                  <a:lnTo>
                    <a:pt x="209795" y="74289"/>
                  </a:lnTo>
                  <a:lnTo>
                    <a:pt x="173864" y="104023"/>
                  </a:lnTo>
                  <a:lnTo>
                    <a:pt x="139946" y="139834"/>
                  </a:lnTo>
                  <a:lnTo>
                    <a:pt x="109221" y="178953"/>
                  </a:lnTo>
                  <a:lnTo>
                    <a:pt x="82287" y="220364"/>
                  </a:lnTo>
                  <a:lnTo>
                    <a:pt x="59741" y="263053"/>
                  </a:lnTo>
                  <a:lnTo>
                    <a:pt x="42180" y="306003"/>
                  </a:lnTo>
                  <a:lnTo>
                    <a:pt x="30201" y="348200"/>
                  </a:lnTo>
                  <a:lnTo>
                    <a:pt x="27033" y="362754"/>
                  </a:lnTo>
                  <a:lnTo>
                    <a:pt x="29858" y="366607"/>
                  </a:lnTo>
                  <a:lnTo>
                    <a:pt x="30800" y="367378"/>
                  </a:lnTo>
                  <a:lnTo>
                    <a:pt x="32769" y="369090"/>
                  </a:lnTo>
                  <a:lnTo>
                    <a:pt x="74455" y="369090"/>
                  </a:lnTo>
                  <a:lnTo>
                    <a:pt x="73993" y="370021"/>
                  </a:lnTo>
                  <a:lnTo>
                    <a:pt x="41339" y="396212"/>
                  </a:lnTo>
                  <a:lnTo>
                    <a:pt x="33540" y="397001"/>
                  </a:lnTo>
                  <a:close/>
                </a:path>
                <a:path w="382269" h="397509">
                  <a:moveTo>
                    <a:pt x="74455" y="369090"/>
                  </a:moveTo>
                  <a:lnTo>
                    <a:pt x="32769" y="369090"/>
                  </a:lnTo>
                  <a:lnTo>
                    <a:pt x="38677" y="368063"/>
                  </a:lnTo>
                  <a:lnTo>
                    <a:pt x="42529" y="364552"/>
                  </a:lnTo>
                  <a:lnTo>
                    <a:pt x="46339" y="360182"/>
                  </a:lnTo>
                  <a:lnTo>
                    <a:pt x="49571" y="354824"/>
                  </a:lnTo>
                  <a:lnTo>
                    <a:pt x="52450" y="348744"/>
                  </a:lnTo>
                  <a:lnTo>
                    <a:pt x="55885" y="340580"/>
                  </a:lnTo>
                  <a:lnTo>
                    <a:pt x="76978" y="295759"/>
                  </a:lnTo>
                  <a:lnTo>
                    <a:pt x="102240" y="253194"/>
                  </a:lnTo>
                  <a:lnTo>
                    <a:pt x="131376" y="213192"/>
                  </a:lnTo>
                  <a:lnTo>
                    <a:pt x="164093" y="176058"/>
                  </a:lnTo>
                  <a:lnTo>
                    <a:pt x="200097" y="142099"/>
                  </a:lnTo>
                  <a:lnTo>
                    <a:pt x="239094" y="111620"/>
                  </a:lnTo>
                  <a:lnTo>
                    <a:pt x="280790" y="84928"/>
                  </a:lnTo>
                  <a:lnTo>
                    <a:pt x="324891" y="62328"/>
                  </a:lnTo>
                  <a:lnTo>
                    <a:pt x="336385" y="56315"/>
                  </a:lnTo>
                  <a:lnTo>
                    <a:pt x="346081" y="49411"/>
                  </a:lnTo>
                  <a:lnTo>
                    <a:pt x="352245" y="42330"/>
                  </a:lnTo>
                  <a:lnTo>
                    <a:pt x="353087" y="36203"/>
                  </a:lnTo>
                  <a:lnTo>
                    <a:pt x="353144" y="35787"/>
                  </a:lnTo>
                  <a:lnTo>
                    <a:pt x="351175" y="30650"/>
                  </a:lnTo>
                  <a:lnTo>
                    <a:pt x="341672" y="28510"/>
                  </a:lnTo>
                  <a:lnTo>
                    <a:pt x="380405" y="28510"/>
                  </a:lnTo>
                  <a:lnTo>
                    <a:pt x="382146" y="42330"/>
                  </a:lnTo>
                  <a:lnTo>
                    <a:pt x="382228" y="42981"/>
                  </a:lnTo>
                  <a:lnTo>
                    <a:pt x="375479" y="59695"/>
                  </a:lnTo>
                  <a:lnTo>
                    <a:pt x="360174" y="75093"/>
                  </a:lnTo>
                  <a:lnTo>
                    <a:pt x="336706" y="88612"/>
                  </a:lnTo>
                  <a:lnTo>
                    <a:pt x="295018" y="109967"/>
                  </a:lnTo>
                  <a:lnTo>
                    <a:pt x="255606" y="135185"/>
                  </a:lnTo>
                  <a:lnTo>
                    <a:pt x="218746" y="163978"/>
                  </a:lnTo>
                  <a:lnTo>
                    <a:pt x="184716" y="196060"/>
                  </a:lnTo>
                  <a:lnTo>
                    <a:pt x="153792" y="231144"/>
                  </a:lnTo>
                  <a:lnTo>
                    <a:pt x="126251" y="268943"/>
                  </a:lnTo>
                  <a:lnTo>
                    <a:pt x="102370" y="309171"/>
                  </a:lnTo>
                  <a:lnTo>
                    <a:pt x="82426" y="351539"/>
                  </a:lnTo>
                  <a:lnTo>
                    <a:pt x="78204" y="361525"/>
                  </a:lnTo>
                  <a:lnTo>
                    <a:pt x="74455" y="369090"/>
                  </a:lnTo>
                  <a:close/>
                </a:path>
              </a:pathLst>
            </a:custGeom>
            <a:solidFill>
              <a:srgbClr val="D5A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7774" y="7517560"/>
              <a:ext cx="91929" cy="14801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7954391"/>
            <a:ext cx="2351405" cy="2324100"/>
          </a:xfrm>
          <a:custGeom>
            <a:avLst/>
            <a:gdLst/>
            <a:ahLst/>
            <a:cxnLst/>
            <a:rect l="l" t="t" r="r" b="b"/>
            <a:pathLst>
              <a:path w="2351405" h="2324100">
                <a:moveTo>
                  <a:pt x="1049127" y="1269999"/>
                </a:moveTo>
                <a:lnTo>
                  <a:pt x="696689" y="1269999"/>
                </a:lnTo>
                <a:lnTo>
                  <a:pt x="687701" y="1219199"/>
                </a:lnTo>
                <a:lnTo>
                  <a:pt x="678441" y="1168399"/>
                </a:lnTo>
                <a:lnTo>
                  <a:pt x="668949" y="1117599"/>
                </a:lnTo>
                <a:lnTo>
                  <a:pt x="659266" y="1066799"/>
                </a:lnTo>
                <a:lnTo>
                  <a:pt x="649432" y="1015999"/>
                </a:lnTo>
                <a:lnTo>
                  <a:pt x="639486" y="965199"/>
                </a:lnTo>
                <a:lnTo>
                  <a:pt x="629469" y="914399"/>
                </a:lnTo>
                <a:lnTo>
                  <a:pt x="609379" y="812799"/>
                </a:lnTo>
                <a:lnTo>
                  <a:pt x="599388" y="761999"/>
                </a:lnTo>
                <a:lnTo>
                  <a:pt x="589484" y="711199"/>
                </a:lnTo>
                <a:lnTo>
                  <a:pt x="579710" y="660399"/>
                </a:lnTo>
                <a:lnTo>
                  <a:pt x="570103" y="609599"/>
                </a:lnTo>
                <a:lnTo>
                  <a:pt x="560706" y="558799"/>
                </a:lnTo>
                <a:lnTo>
                  <a:pt x="551556" y="507999"/>
                </a:lnTo>
                <a:lnTo>
                  <a:pt x="542695" y="457199"/>
                </a:lnTo>
                <a:lnTo>
                  <a:pt x="534163" y="406399"/>
                </a:lnTo>
                <a:lnTo>
                  <a:pt x="525999" y="355599"/>
                </a:lnTo>
                <a:lnTo>
                  <a:pt x="517382" y="292099"/>
                </a:lnTo>
                <a:lnTo>
                  <a:pt x="511155" y="241299"/>
                </a:lnTo>
                <a:lnTo>
                  <a:pt x="507207" y="177799"/>
                </a:lnTo>
                <a:lnTo>
                  <a:pt x="505431" y="126999"/>
                </a:lnTo>
                <a:lnTo>
                  <a:pt x="505475" y="101599"/>
                </a:lnTo>
                <a:lnTo>
                  <a:pt x="508960" y="63499"/>
                </a:lnTo>
                <a:lnTo>
                  <a:pt x="531484" y="25399"/>
                </a:lnTo>
                <a:lnTo>
                  <a:pt x="556358" y="0"/>
                </a:lnTo>
                <a:lnTo>
                  <a:pt x="616810" y="0"/>
                </a:lnTo>
                <a:lnTo>
                  <a:pt x="655002" y="12699"/>
                </a:lnTo>
                <a:lnTo>
                  <a:pt x="677349" y="50799"/>
                </a:lnTo>
                <a:lnTo>
                  <a:pt x="689053" y="101599"/>
                </a:lnTo>
                <a:lnTo>
                  <a:pt x="695318" y="139699"/>
                </a:lnTo>
                <a:lnTo>
                  <a:pt x="701346" y="190499"/>
                </a:lnTo>
                <a:lnTo>
                  <a:pt x="709819" y="228599"/>
                </a:lnTo>
                <a:lnTo>
                  <a:pt x="718648" y="279399"/>
                </a:lnTo>
                <a:lnTo>
                  <a:pt x="727800" y="330199"/>
                </a:lnTo>
                <a:lnTo>
                  <a:pt x="737241" y="380999"/>
                </a:lnTo>
                <a:lnTo>
                  <a:pt x="746935" y="431799"/>
                </a:lnTo>
                <a:lnTo>
                  <a:pt x="756850" y="482599"/>
                </a:lnTo>
                <a:lnTo>
                  <a:pt x="766950" y="533399"/>
                </a:lnTo>
                <a:lnTo>
                  <a:pt x="777202" y="584199"/>
                </a:lnTo>
                <a:lnTo>
                  <a:pt x="787570" y="634999"/>
                </a:lnTo>
                <a:lnTo>
                  <a:pt x="798021" y="685799"/>
                </a:lnTo>
                <a:lnTo>
                  <a:pt x="829528" y="825499"/>
                </a:lnTo>
                <a:lnTo>
                  <a:pt x="839968" y="876299"/>
                </a:lnTo>
                <a:lnTo>
                  <a:pt x="850318" y="927099"/>
                </a:lnTo>
                <a:lnTo>
                  <a:pt x="860546" y="977899"/>
                </a:lnTo>
                <a:lnTo>
                  <a:pt x="870616" y="1028699"/>
                </a:lnTo>
                <a:lnTo>
                  <a:pt x="880494" y="1079499"/>
                </a:lnTo>
                <a:lnTo>
                  <a:pt x="890147" y="1130299"/>
                </a:lnTo>
                <a:lnTo>
                  <a:pt x="1145704" y="1130299"/>
                </a:lnTo>
                <a:lnTo>
                  <a:pt x="1126288" y="1155699"/>
                </a:lnTo>
                <a:lnTo>
                  <a:pt x="1049127" y="1269999"/>
                </a:lnTo>
                <a:close/>
              </a:path>
              <a:path w="2351405" h="2324100">
                <a:moveTo>
                  <a:pt x="1145704" y="1130299"/>
                </a:moveTo>
                <a:lnTo>
                  <a:pt x="890147" y="1130299"/>
                </a:lnTo>
                <a:lnTo>
                  <a:pt x="918307" y="1092199"/>
                </a:lnTo>
                <a:lnTo>
                  <a:pt x="946624" y="1041399"/>
                </a:lnTo>
                <a:lnTo>
                  <a:pt x="1003777" y="965199"/>
                </a:lnTo>
                <a:lnTo>
                  <a:pt x="1061696" y="888999"/>
                </a:lnTo>
                <a:lnTo>
                  <a:pt x="1090972" y="838199"/>
                </a:lnTo>
                <a:lnTo>
                  <a:pt x="1120474" y="800099"/>
                </a:lnTo>
                <a:lnTo>
                  <a:pt x="1150212" y="761999"/>
                </a:lnTo>
                <a:lnTo>
                  <a:pt x="1180200" y="723899"/>
                </a:lnTo>
                <a:lnTo>
                  <a:pt x="1210447" y="685799"/>
                </a:lnTo>
                <a:lnTo>
                  <a:pt x="1240965" y="647699"/>
                </a:lnTo>
                <a:lnTo>
                  <a:pt x="1271767" y="609599"/>
                </a:lnTo>
                <a:lnTo>
                  <a:pt x="1302862" y="571499"/>
                </a:lnTo>
                <a:lnTo>
                  <a:pt x="1334262" y="533399"/>
                </a:lnTo>
                <a:lnTo>
                  <a:pt x="1365980" y="495299"/>
                </a:lnTo>
                <a:lnTo>
                  <a:pt x="1398025" y="457199"/>
                </a:lnTo>
                <a:lnTo>
                  <a:pt x="1430411" y="419099"/>
                </a:lnTo>
                <a:lnTo>
                  <a:pt x="1463147" y="380999"/>
                </a:lnTo>
                <a:lnTo>
                  <a:pt x="1487327" y="342899"/>
                </a:lnTo>
                <a:lnTo>
                  <a:pt x="1512749" y="317499"/>
                </a:lnTo>
                <a:lnTo>
                  <a:pt x="1539917" y="279399"/>
                </a:lnTo>
                <a:lnTo>
                  <a:pt x="1569335" y="253999"/>
                </a:lnTo>
                <a:lnTo>
                  <a:pt x="1601508" y="241299"/>
                </a:lnTo>
                <a:lnTo>
                  <a:pt x="1636941" y="241299"/>
                </a:lnTo>
                <a:lnTo>
                  <a:pt x="1676138" y="253999"/>
                </a:lnTo>
                <a:lnTo>
                  <a:pt x="1702363" y="279399"/>
                </a:lnTo>
                <a:lnTo>
                  <a:pt x="1709353" y="317499"/>
                </a:lnTo>
                <a:lnTo>
                  <a:pt x="1701807" y="355599"/>
                </a:lnTo>
                <a:lnTo>
                  <a:pt x="1684425" y="393699"/>
                </a:lnTo>
                <a:lnTo>
                  <a:pt x="1661908" y="431799"/>
                </a:lnTo>
                <a:lnTo>
                  <a:pt x="1629637" y="482599"/>
                </a:lnTo>
                <a:lnTo>
                  <a:pt x="1595983" y="520699"/>
                </a:lnTo>
                <a:lnTo>
                  <a:pt x="1561383" y="571499"/>
                </a:lnTo>
                <a:lnTo>
                  <a:pt x="1526274" y="609599"/>
                </a:lnTo>
                <a:lnTo>
                  <a:pt x="1493859" y="647699"/>
                </a:lnTo>
                <a:lnTo>
                  <a:pt x="1461718" y="685799"/>
                </a:lnTo>
                <a:lnTo>
                  <a:pt x="1429853" y="736599"/>
                </a:lnTo>
                <a:lnTo>
                  <a:pt x="1398263" y="774699"/>
                </a:lnTo>
                <a:lnTo>
                  <a:pt x="1366947" y="812799"/>
                </a:lnTo>
                <a:lnTo>
                  <a:pt x="1335905" y="863599"/>
                </a:lnTo>
                <a:lnTo>
                  <a:pt x="1305138" y="901699"/>
                </a:lnTo>
                <a:lnTo>
                  <a:pt x="1274645" y="939799"/>
                </a:lnTo>
                <a:lnTo>
                  <a:pt x="1244427" y="990599"/>
                </a:lnTo>
                <a:lnTo>
                  <a:pt x="1214482" y="1028699"/>
                </a:lnTo>
                <a:lnTo>
                  <a:pt x="1184810" y="1066799"/>
                </a:lnTo>
                <a:lnTo>
                  <a:pt x="1155413" y="1117599"/>
                </a:lnTo>
                <a:lnTo>
                  <a:pt x="1145704" y="1130299"/>
                </a:lnTo>
                <a:close/>
              </a:path>
              <a:path w="2351405" h="2324100">
                <a:moveTo>
                  <a:pt x="2238594" y="1435099"/>
                </a:moveTo>
                <a:lnTo>
                  <a:pt x="347353" y="1435099"/>
                </a:lnTo>
                <a:lnTo>
                  <a:pt x="397415" y="1422399"/>
                </a:lnTo>
                <a:lnTo>
                  <a:pt x="426145" y="1422399"/>
                </a:lnTo>
                <a:lnTo>
                  <a:pt x="454900" y="1409699"/>
                </a:lnTo>
                <a:lnTo>
                  <a:pt x="512481" y="1409699"/>
                </a:lnTo>
                <a:lnTo>
                  <a:pt x="364773" y="1282699"/>
                </a:lnTo>
                <a:lnTo>
                  <a:pt x="290824" y="1231899"/>
                </a:lnTo>
                <a:lnTo>
                  <a:pt x="253826" y="1193799"/>
                </a:lnTo>
                <a:lnTo>
                  <a:pt x="214513" y="1168399"/>
                </a:lnTo>
                <a:lnTo>
                  <a:pt x="175390" y="1130299"/>
                </a:lnTo>
                <a:lnTo>
                  <a:pt x="136430" y="1104899"/>
                </a:lnTo>
                <a:lnTo>
                  <a:pt x="97607" y="1066799"/>
                </a:lnTo>
                <a:lnTo>
                  <a:pt x="58895" y="1041399"/>
                </a:lnTo>
                <a:lnTo>
                  <a:pt x="20267" y="1003299"/>
                </a:lnTo>
                <a:lnTo>
                  <a:pt x="0" y="990599"/>
                </a:lnTo>
                <a:lnTo>
                  <a:pt x="0" y="711199"/>
                </a:lnTo>
                <a:lnTo>
                  <a:pt x="25560" y="736599"/>
                </a:lnTo>
                <a:lnTo>
                  <a:pt x="103833" y="787399"/>
                </a:lnTo>
                <a:lnTo>
                  <a:pt x="142928" y="825499"/>
                </a:lnTo>
                <a:lnTo>
                  <a:pt x="182003" y="850899"/>
                </a:lnTo>
                <a:lnTo>
                  <a:pt x="416331" y="1041399"/>
                </a:lnTo>
                <a:lnTo>
                  <a:pt x="455415" y="1079499"/>
                </a:lnTo>
                <a:lnTo>
                  <a:pt x="494522" y="1104899"/>
                </a:lnTo>
                <a:lnTo>
                  <a:pt x="533658" y="1142999"/>
                </a:lnTo>
                <a:lnTo>
                  <a:pt x="603814" y="1193799"/>
                </a:lnTo>
                <a:lnTo>
                  <a:pt x="696689" y="1269999"/>
                </a:lnTo>
                <a:lnTo>
                  <a:pt x="1049127" y="1269999"/>
                </a:lnTo>
                <a:lnTo>
                  <a:pt x="1040554" y="1282699"/>
                </a:lnTo>
                <a:lnTo>
                  <a:pt x="1012521" y="1320799"/>
                </a:lnTo>
                <a:lnTo>
                  <a:pt x="1006064" y="1333499"/>
                </a:lnTo>
                <a:lnTo>
                  <a:pt x="999666" y="1346199"/>
                </a:lnTo>
                <a:lnTo>
                  <a:pt x="986908" y="1358899"/>
                </a:lnTo>
                <a:lnTo>
                  <a:pt x="2346363" y="1358899"/>
                </a:lnTo>
                <a:lnTo>
                  <a:pt x="2332347" y="1384299"/>
                </a:lnTo>
                <a:lnTo>
                  <a:pt x="2309469" y="1409699"/>
                </a:lnTo>
                <a:lnTo>
                  <a:pt x="2278096" y="1422399"/>
                </a:lnTo>
                <a:lnTo>
                  <a:pt x="2238594" y="1435099"/>
                </a:lnTo>
                <a:close/>
              </a:path>
              <a:path w="2351405" h="2324100">
                <a:moveTo>
                  <a:pt x="2346363" y="1358899"/>
                </a:moveTo>
                <a:lnTo>
                  <a:pt x="1041188" y="1358899"/>
                </a:lnTo>
                <a:lnTo>
                  <a:pt x="1095422" y="1346199"/>
                </a:lnTo>
                <a:lnTo>
                  <a:pt x="1149594" y="1346199"/>
                </a:lnTo>
                <a:lnTo>
                  <a:pt x="1203691" y="1333499"/>
                </a:lnTo>
                <a:lnTo>
                  <a:pt x="1257699" y="1333499"/>
                </a:lnTo>
                <a:lnTo>
                  <a:pt x="1311602" y="1320799"/>
                </a:lnTo>
                <a:lnTo>
                  <a:pt x="1361389" y="1308099"/>
                </a:lnTo>
                <a:lnTo>
                  <a:pt x="1411210" y="1308099"/>
                </a:lnTo>
                <a:lnTo>
                  <a:pt x="1461067" y="1295399"/>
                </a:lnTo>
                <a:lnTo>
                  <a:pt x="1510960" y="1295399"/>
                </a:lnTo>
                <a:lnTo>
                  <a:pt x="1560890" y="1282699"/>
                </a:lnTo>
                <a:lnTo>
                  <a:pt x="1610860" y="1282699"/>
                </a:lnTo>
                <a:lnTo>
                  <a:pt x="1660870" y="1269999"/>
                </a:lnTo>
                <a:lnTo>
                  <a:pt x="1710921" y="1269999"/>
                </a:lnTo>
                <a:lnTo>
                  <a:pt x="1761016" y="1257299"/>
                </a:lnTo>
                <a:lnTo>
                  <a:pt x="1861341" y="1257299"/>
                </a:lnTo>
                <a:lnTo>
                  <a:pt x="1911573" y="1244599"/>
                </a:lnTo>
                <a:lnTo>
                  <a:pt x="1962831" y="1244599"/>
                </a:lnTo>
                <a:lnTo>
                  <a:pt x="2014140" y="1231899"/>
                </a:lnTo>
                <a:lnTo>
                  <a:pt x="2065476" y="1231899"/>
                </a:lnTo>
                <a:lnTo>
                  <a:pt x="2116820" y="1219199"/>
                </a:lnTo>
                <a:lnTo>
                  <a:pt x="2270676" y="1219199"/>
                </a:lnTo>
                <a:lnTo>
                  <a:pt x="2306471" y="1231899"/>
                </a:lnTo>
                <a:lnTo>
                  <a:pt x="2331571" y="1257299"/>
                </a:lnTo>
                <a:lnTo>
                  <a:pt x="2346342" y="1282699"/>
                </a:lnTo>
                <a:lnTo>
                  <a:pt x="2351150" y="1320799"/>
                </a:lnTo>
                <a:lnTo>
                  <a:pt x="2346363" y="1358899"/>
                </a:lnTo>
                <a:close/>
              </a:path>
              <a:path w="2351405" h="2324100">
                <a:moveTo>
                  <a:pt x="2141595" y="1447799"/>
                </a:moveTo>
                <a:lnTo>
                  <a:pt x="247312" y="1447799"/>
                </a:lnTo>
                <a:lnTo>
                  <a:pt x="297321" y="1435099"/>
                </a:lnTo>
                <a:lnTo>
                  <a:pt x="2190098" y="1435099"/>
                </a:lnTo>
                <a:lnTo>
                  <a:pt x="2141595" y="1447799"/>
                </a:lnTo>
                <a:close/>
              </a:path>
              <a:path w="2351405" h="2324100">
                <a:moveTo>
                  <a:pt x="0" y="1701799"/>
                </a:moveTo>
                <a:lnTo>
                  <a:pt x="0" y="1485899"/>
                </a:lnTo>
                <a:lnTo>
                  <a:pt x="147344" y="1460499"/>
                </a:lnTo>
                <a:lnTo>
                  <a:pt x="197322" y="1447799"/>
                </a:lnTo>
                <a:lnTo>
                  <a:pt x="2093086" y="1447799"/>
                </a:lnTo>
                <a:lnTo>
                  <a:pt x="2044569" y="1460499"/>
                </a:lnTo>
                <a:lnTo>
                  <a:pt x="1947510" y="1460499"/>
                </a:lnTo>
                <a:lnTo>
                  <a:pt x="1898967" y="1473199"/>
                </a:lnTo>
                <a:lnTo>
                  <a:pt x="1850414" y="1473199"/>
                </a:lnTo>
                <a:lnTo>
                  <a:pt x="1801850" y="1485899"/>
                </a:lnTo>
                <a:lnTo>
                  <a:pt x="1704687" y="1485899"/>
                </a:lnTo>
                <a:lnTo>
                  <a:pt x="1656087" y="1498599"/>
                </a:lnTo>
                <a:lnTo>
                  <a:pt x="1606906" y="1498599"/>
                </a:lnTo>
                <a:lnTo>
                  <a:pt x="1557796" y="1511299"/>
                </a:lnTo>
                <a:lnTo>
                  <a:pt x="1508741" y="1511299"/>
                </a:lnTo>
                <a:lnTo>
                  <a:pt x="1459726" y="1523999"/>
                </a:lnTo>
                <a:lnTo>
                  <a:pt x="1410735" y="1523999"/>
                </a:lnTo>
                <a:lnTo>
                  <a:pt x="1312764" y="1549399"/>
                </a:lnTo>
                <a:lnTo>
                  <a:pt x="1263753" y="1549399"/>
                </a:lnTo>
                <a:lnTo>
                  <a:pt x="1214704" y="1562099"/>
                </a:lnTo>
                <a:lnTo>
                  <a:pt x="1165602" y="1562099"/>
                </a:lnTo>
                <a:lnTo>
                  <a:pt x="1116431" y="1574799"/>
                </a:lnTo>
                <a:lnTo>
                  <a:pt x="1067176" y="1574799"/>
                </a:lnTo>
                <a:lnTo>
                  <a:pt x="1106652" y="1612899"/>
                </a:lnTo>
                <a:lnTo>
                  <a:pt x="1126374" y="1625599"/>
                </a:lnTo>
                <a:lnTo>
                  <a:pt x="470629" y="1625599"/>
                </a:lnTo>
                <a:lnTo>
                  <a:pt x="437193" y="1638299"/>
                </a:lnTo>
                <a:lnTo>
                  <a:pt x="387785" y="1638299"/>
                </a:lnTo>
                <a:lnTo>
                  <a:pt x="338371" y="1650999"/>
                </a:lnTo>
                <a:lnTo>
                  <a:pt x="91261" y="1689099"/>
                </a:lnTo>
                <a:lnTo>
                  <a:pt x="0" y="1701799"/>
                </a:lnTo>
                <a:close/>
              </a:path>
              <a:path w="2351405" h="2324100">
                <a:moveTo>
                  <a:pt x="393951" y="2324099"/>
                </a:moveTo>
                <a:lnTo>
                  <a:pt x="140025" y="2324099"/>
                </a:lnTo>
                <a:lnTo>
                  <a:pt x="151232" y="2311399"/>
                </a:lnTo>
                <a:lnTo>
                  <a:pt x="176942" y="2260599"/>
                </a:lnTo>
                <a:lnTo>
                  <a:pt x="202760" y="2222499"/>
                </a:lnTo>
                <a:lnTo>
                  <a:pt x="228679" y="2171699"/>
                </a:lnTo>
                <a:lnTo>
                  <a:pt x="280786" y="2095499"/>
                </a:lnTo>
                <a:lnTo>
                  <a:pt x="306958" y="2044699"/>
                </a:lnTo>
                <a:lnTo>
                  <a:pt x="359498" y="1968499"/>
                </a:lnTo>
                <a:lnTo>
                  <a:pt x="385850" y="1917699"/>
                </a:lnTo>
                <a:lnTo>
                  <a:pt x="412245" y="1879599"/>
                </a:lnTo>
                <a:lnTo>
                  <a:pt x="438676" y="1828799"/>
                </a:lnTo>
                <a:lnTo>
                  <a:pt x="465135" y="1790699"/>
                </a:lnTo>
                <a:lnTo>
                  <a:pt x="571081" y="1625599"/>
                </a:lnTo>
                <a:lnTo>
                  <a:pt x="1126374" y="1625599"/>
                </a:lnTo>
                <a:lnTo>
                  <a:pt x="1146096" y="1638299"/>
                </a:lnTo>
                <a:lnTo>
                  <a:pt x="1185510" y="1676399"/>
                </a:lnTo>
                <a:lnTo>
                  <a:pt x="1224893" y="1701799"/>
                </a:lnTo>
                <a:lnTo>
                  <a:pt x="1251119" y="1727199"/>
                </a:lnTo>
                <a:lnTo>
                  <a:pt x="758717" y="1727199"/>
                </a:lnTo>
                <a:lnTo>
                  <a:pt x="730716" y="1765299"/>
                </a:lnTo>
                <a:lnTo>
                  <a:pt x="674982" y="1866899"/>
                </a:lnTo>
                <a:lnTo>
                  <a:pt x="619391" y="1955799"/>
                </a:lnTo>
                <a:lnTo>
                  <a:pt x="591567" y="2006599"/>
                </a:lnTo>
                <a:lnTo>
                  <a:pt x="563682" y="2044699"/>
                </a:lnTo>
                <a:lnTo>
                  <a:pt x="535701" y="2095499"/>
                </a:lnTo>
                <a:lnTo>
                  <a:pt x="508511" y="2133599"/>
                </a:lnTo>
                <a:lnTo>
                  <a:pt x="481220" y="2184399"/>
                </a:lnTo>
                <a:lnTo>
                  <a:pt x="426555" y="2273299"/>
                </a:lnTo>
                <a:lnTo>
                  <a:pt x="399290" y="2311399"/>
                </a:lnTo>
                <a:lnTo>
                  <a:pt x="393951" y="2324099"/>
                </a:lnTo>
                <a:close/>
              </a:path>
              <a:path w="2351405" h="2324100">
                <a:moveTo>
                  <a:pt x="1056787" y="2324099"/>
                </a:moveTo>
                <a:lnTo>
                  <a:pt x="832798" y="2324099"/>
                </a:lnTo>
                <a:lnTo>
                  <a:pt x="825944" y="2273299"/>
                </a:lnTo>
                <a:lnTo>
                  <a:pt x="819309" y="2222499"/>
                </a:lnTo>
                <a:lnTo>
                  <a:pt x="812815" y="2171699"/>
                </a:lnTo>
                <a:lnTo>
                  <a:pt x="806451" y="2120899"/>
                </a:lnTo>
                <a:lnTo>
                  <a:pt x="800203" y="2070099"/>
                </a:lnTo>
                <a:lnTo>
                  <a:pt x="794060" y="2019299"/>
                </a:lnTo>
                <a:lnTo>
                  <a:pt x="788010" y="1968499"/>
                </a:lnTo>
                <a:lnTo>
                  <a:pt x="782039" y="1930399"/>
                </a:lnTo>
                <a:lnTo>
                  <a:pt x="776137" y="1879599"/>
                </a:lnTo>
                <a:lnTo>
                  <a:pt x="770291" y="1828799"/>
                </a:lnTo>
                <a:lnTo>
                  <a:pt x="764489" y="1777999"/>
                </a:lnTo>
                <a:lnTo>
                  <a:pt x="758717" y="1727199"/>
                </a:lnTo>
                <a:lnTo>
                  <a:pt x="1251119" y="1727199"/>
                </a:lnTo>
                <a:lnTo>
                  <a:pt x="1303570" y="1777999"/>
                </a:lnTo>
                <a:lnTo>
                  <a:pt x="1342864" y="1803399"/>
                </a:lnTo>
                <a:lnTo>
                  <a:pt x="987361" y="1803399"/>
                </a:lnTo>
                <a:lnTo>
                  <a:pt x="993523" y="1854199"/>
                </a:lnTo>
                <a:lnTo>
                  <a:pt x="999740" y="1892299"/>
                </a:lnTo>
                <a:lnTo>
                  <a:pt x="1006018" y="1943099"/>
                </a:lnTo>
                <a:lnTo>
                  <a:pt x="1012362" y="1993899"/>
                </a:lnTo>
                <a:lnTo>
                  <a:pt x="1018779" y="2044699"/>
                </a:lnTo>
                <a:lnTo>
                  <a:pt x="1025275" y="2095499"/>
                </a:lnTo>
                <a:lnTo>
                  <a:pt x="1031854" y="2146299"/>
                </a:lnTo>
                <a:lnTo>
                  <a:pt x="1038523" y="2197099"/>
                </a:lnTo>
                <a:lnTo>
                  <a:pt x="1045288" y="2247899"/>
                </a:lnTo>
                <a:lnTo>
                  <a:pt x="1052154" y="2298699"/>
                </a:lnTo>
                <a:lnTo>
                  <a:pt x="1056787" y="2324099"/>
                </a:lnTo>
                <a:close/>
              </a:path>
              <a:path w="2351405" h="2324100">
                <a:moveTo>
                  <a:pt x="1957990" y="2324099"/>
                </a:moveTo>
                <a:lnTo>
                  <a:pt x="1615489" y="2324099"/>
                </a:lnTo>
                <a:lnTo>
                  <a:pt x="1572429" y="2285999"/>
                </a:lnTo>
                <a:lnTo>
                  <a:pt x="1533596" y="2260599"/>
                </a:lnTo>
                <a:lnTo>
                  <a:pt x="1494737" y="2222499"/>
                </a:lnTo>
                <a:lnTo>
                  <a:pt x="1455853" y="2197099"/>
                </a:lnTo>
                <a:lnTo>
                  <a:pt x="1378010" y="2120899"/>
                </a:lnTo>
                <a:lnTo>
                  <a:pt x="1339051" y="2095499"/>
                </a:lnTo>
                <a:lnTo>
                  <a:pt x="1300068" y="2057399"/>
                </a:lnTo>
                <a:lnTo>
                  <a:pt x="1261061" y="2031999"/>
                </a:lnTo>
                <a:lnTo>
                  <a:pt x="1182976" y="1955799"/>
                </a:lnTo>
                <a:lnTo>
                  <a:pt x="1143899" y="1930399"/>
                </a:lnTo>
                <a:lnTo>
                  <a:pt x="1104798" y="1892299"/>
                </a:lnTo>
                <a:lnTo>
                  <a:pt x="1065675" y="1866899"/>
                </a:lnTo>
                <a:lnTo>
                  <a:pt x="1026529" y="1828799"/>
                </a:lnTo>
                <a:lnTo>
                  <a:pt x="987361" y="1803399"/>
                </a:lnTo>
                <a:lnTo>
                  <a:pt x="1342864" y="1803399"/>
                </a:lnTo>
                <a:lnTo>
                  <a:pt x="1382130" y="1841499"/>
                </a:lnTo>
                <a:lnTo>
                  <a:pt x="1421367" y="1866899"/>
                </a:lnTo>
                <a:lnTo>
                  <a:pt x="1499757" y="1943099"/>
                </a:lnTo>
                <a:lnTo>
                  <a:pt x="1538911" y="1968499"/>
                </a:lnTo>
                <a:lnTo>
                  <a:pt x="1578038" y="2006599"/>
                </a:lnTo>
                <a:lnTo>
                  <a:pt x="1617138" y="2031999"/>
                </a:lnTo>
                <a:lnTo>
                  <a:pt x="1695261" y="2108199"/>
                </a:lnTo>
                <a:lnTo>
                  <a:pt x="1734284" y="2133599"/>
                </a:lnTo>
                <a:lnTo>
                  <a:pt x="1773282" y="2171699"/>
                </a:lnTo>
                <a:lnTo>
                  <a:pt x="1812255" y="2197099"/>
                </a:lnTo>
                <a:lnTo>
                  <a:pt x="1890129" y="2273299"/>
                </a:lnTo>
                <a:lnTo>
                  <a:pt x="1929030" y="2298699"/>
                </a:lnTo>
                <a:lnTo>
                  <a:pt x="1957990" y="2324099"/>
                </a:lnTo>
                <a:close/>
              </a:path>
            </a:pathLst>
          </a:custGeom>
          <a:solidFill>
            <a:srgbClr val="E3F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1"/>
            <a:ext cx="1882775" cy="2578100"/>
          </a:xfrm>
          <a:custGeom>
            <a:avLst/>
            <a:gdLst/>
            <a:ahLst/>
            <a:cxnLst/>
            <a:rect l="l" t="t" r="r" b="b"/>
            <a:pathLst>
              <a:path w="1882775" h="2578100">
                <a:moveTo>
                  <a:pt x="933335" y="2439581"/>
                </a:moveTo>
                <a:lnTo>
                  <a:pt x="928712" y="2437269"/>
                </a:lnTo>
                <a:lnTo>
                  <a:pt x="923239" y="2442730"/>
                </a:lnTo>
                <a:lnTo>
                  <a:pt x="920724" y="2447366"/>
                </a:lnTo>
                <a:lnTo>
                  <a:pt x="931443" y="2449880"/>
                </a:lnTo>
                <a:lnTo>
                  <a:pt x="933119" y="2443784"/>
                </a:lnTo>
                <a:lnTo>
                  <a:pt x="933335" y="2439581"/>
                </a:lnTo>
                <a:close/>
              </a:path>
              <a:path w="1882775" h="2578100">
                <a:moveTo>
                  <a:pt x="1882381" y="977900"/>
                </a:moveTo>
                <a:lnTo>
                  <a:pt x="1881225" y="977900"/>
                </a:lnTo>
                <a:lnTo>
                  <a:pt x="1874291" y="939800"/>
                </a:lnTo>
                <a:lnTo>
                  <a:pt x="1873783" y="889000"/>
                </a:lnTo>
                <a:lnTo>
                  <a:pt x="1876323" y="838200"/>
                </a:lnTo>
                <a:lnTo>
                  <a:pt x="1877339" y="787400"/>
                </a:lnTo>
                <a:lnTo>
                  <a:pt x="1875116" y="736600"/>
                </a:lnTo>
                <a:lnTo>
                  <a:pt x="1870583" y="711200"/>
                </a:lnTo>
                <a:lnTo>
                  <a:pt x="1857971" y="698500"/>
                </a:lnTo>
                <a:lnTo>
                  <a:pt x="1831505" y="673100"/>
                </a:lnTo>
                <a:lnTo>
                  <a:pt x="1843011" y="673100"/>
                </a:lnTo>
                <a:lnTo>
                  <a:pt x="1852764" y="660400"/>
                </a:lnTo>
                <a:lnTo>
                  <a:pt x="1860511" y="647700"/>
                </a:lnTo>
                <a:lnTo>
                  <a:pt x="1865985" y="635000"/>
                </a:lnTo>
                <a:lnTo>
                  <a:pt x="1850999" y="635000"/>
                </a:lnTo>
                <a:lnTo>
                  <a:pt x="1844103" y="622300"/>
                </a:lnTo>
                <a:lnTo>
                  <a:pt x="1837601" y="622300"/>
                </a:lnTo>
                <a:lnTo>
                  <a:pt x="1849729" y="596900"/>
                </a:lnTo>
                <a:lnTo>
                  <a:pt x="1851812" y="584200"/>
                </a:lnTo>
                <a:lnTo>
                  <a:pt x="1848269" y="571500"/>
                </a:lnTo>
                <a:lnTo>
                  <a:pt x="1843493" y="533400"/>
                </a:lnTo>
                <a:lnTo>
                  <a:pt x="1852942" y="508000"/>
                </a:lnTo>
                <a:lnTo>
                  <a:pt x="1842414" y="495300"/>
                </a:lnTo>
                <a:lnTo>
                  <a:pt x="1818043" y="457200"/>
                </a:lnTo>
                <a:lnTo>
                  <a:pt x="1816608" y="419100"/>
                </a:lnTo>
                <a:lnTo>
                  <a:pt x="1816125" y="393700"/>
                </a:lnTo>
                <a:lnTo>
                  <a:pt x="1814055" y="381000"/>
                </a:lnTo>
                <a:lnTo>
                  <a:pt x="1805711" y="355600"/>
                </a:lnTo>
                <a:lnTo>
                  <a:pt x="1795526" y="342900"/>
                </a:lnTo>
                <a:lnTo>
                  <a:pt x="1785937" y="342900"/>
                </a:lnTo>
                <a:lnTo>
                  <a:pt x="1779358" y="330200"/>
                </a:lnTo>
                <a:lnTo>
                  <a:pt x="1762747" y="279400"/>
                </a:lnTo>
                <a:lnTo>
                  <a:pt x="1748320" y="228600"/>
                </a:lnTo>
                <a:lnTo>
                  <a:pt x="1730082" y="177800"/>
                </a:lnTo>
                <a:lnTo>
                  <a:pt x="1709013" y="152400"/>
                </a:lnTo>
                <a:lnTo>
                  <a:pt x="1701990" y="139700"/>
                </a:lnTo>
                <a:lnTo>
                  <a:pt x="1692148" y="139700"/>
                </a:lnTo>
                <a:lnTo>
                  <a:pt x="1681543" y="152400"/>
                </a:lnTo>
                <a:lnTo>
                  <a:pt x="1658264" y="152400"/>
                </a:lnTo>
                <a:lnTo>
                  <a:pt x="1656334" y="139700"/>
                </a:lnTo>
                <a:lnTo>
                  <a:pt x="1656892" y="114300"/>
                </a:lnTo>
                <a:lnTo>
                  <a:pt x="1659978" y="101600"/>
                </a:lnTo>
                <a:lnTo>
                  <a:pt x="1665617" y="88900"/>
                </a:lnTo>
                <a:lnTo>
                  <a:pt x="1651241" y="76200"/>
                </a:lnTo>
                <a:lnTo>
                  <a:pt x="1636395" y="76200"/>
                </a:lnTo>
                <a:lnTo>
                  <a:pt x="1630705" y="50800"/>
                </a:lnTo>
                <a:lnTo>
                  <a:pt x="1621917" y="38100"/>
                </a:lnTo>
                <a:lnTo>
                  <a:pt x="1610169" y="12700"/>
                </a:lnTo>
                <a:lnTo>
                  <a:pt x="1595602" y="0"/>
                </a:lnTo>
                <a:lnTo>
                  <a:pt x="1352740" y="0"/>
                </a:lnTo>
                <a:lnTo>
                  <a:pt x="1375600" y="25400"/>
                </a:lnTo>
                <a:lnTo>
                  <a:pt x="1398130" y="50800"/>
                </a:lnTo>
                <a:lnTo>
                  <a:pt x="1421853" y="76200"/>
                </a:lnTo>
                <a:lnTo>
                  <a:pt x="1447380" y="101600"/>
                </a:lnTo>
                <a:lnTo>
                  <a:pt x="1493850" y="152400"/>
                </a:lnTo>
                <a:lnTo>
                  <a:pt x="1505305" y="177800"/>
                </a:lnTo>
                <a:lnTo>
                  <a:pt x="1516138" y="177800"/>
                </a:lnTo>
                <a:lnTo>
                  <a:pt x="1526019" y="203200"/>
                </a:lnTo>
                <a:lnTo>
                  <a:pt x="1534642" y="215900"/>
                </a:lnTo>
                <a:lnTo>
                  <a:pt x="1561884" y="254000"/>
                </a:lnTo>
                <a:lnTo>
                  <a:pt x="1586166" y="304800"/>
                </a:lnTo>
                <a:lnTo>
                  <a:pt x="1608010" y="355600"/>
                </a:lnTo>
                <a:lnTo>
                  <a:pt x="1627974" y="406400"/>
                </a:lnTo>
                <a:lnTo>
                  <a:pt x="1646567" y="457200"/>
                </a:lnTo>
                <a:lnTo>
                  <a:pt x="1664360" y="495300"/>
                </a:lnTo>
                <a:lnTo>
                  <a:pt x="1677847" y="546100"/>
                </a:lnTo>
                <a:lnTo>
                  <a:pt x="1689442" y="596900"/>
                </a:lnTo>
                <a:lnTo>
                  <a:pt x="1699107" y="647700"/>
                </a:lnTo>
                <a:lnTo>
                  <a:pt x="1706778" y="698500"/>
                </a:lnTo>
                <a:lnTo>
                  <a:pt x="1712404" y="736600"/>
                </a:lnTo>
                <a:lnTo>
                  <a:pt x="1715922" y="787400"/>
                </a:lnTo>
                <a:lnTo>
                  <a:pt x="1717268" y="838200"/>
                </a:lnTo>
                <a:lnTo>
                  <a:pt x="1716417" y="889000"/>
                </a:lnTo>
                <a:lnTo>
                  <a:pt x="1713280" y="939800"/>
                </a:lnTo>
                <a:lnTo>
                  <a:pt x="1707832" y="990600"/>
                </a:lnTo>
                <a:lnTo>
                  <a:pt x="1699996" y="1028700"/>
                </a:lnTo>
                <a:lnTo>
                  <a:pt x="1689735" y="1079500"/>
                </a:lnTo>
                <a:lnTo>
                  <a:pt x="1676971" y="1130300"/>
                </a:lnTo>
                <a:lnTo>
                  <a:pt x="1663814" y="1181100"/>
                </a:lnTo>
                <a:lnTo>
                  <a:pt x="1650225" y="1219200"/>
                </a:lnTo>
                <a:lnTo>
                  <a:pt x="1636115" y="1270000"/>
                </a:lnTo>
                <a:lnTo>
                  <a:pt x="1621370" y="1308100"/>
                </a:lnTo>
                <a:lnTo>
                  <a:pt x="1605927" y="1358900"/>
                </a:lnTo>
                <a:lnTo>
                  <a:pt x="1589659" y="1409700"/>
                </a:lnTo>
                <a:lnTo>
                  <a:pt x="1572475" y="1447800"/>
                </a:lnTo>
                <a:lnTo>
                  <a:pt x="1551203" y="1498600"/>
                </a:lnTo>
                <a:lnTo>
                  <a:pt x="1528203" y="1549400"/>
                </a:lnTo>
                <a:lnTo>
                  <a:pt x="1503235" y="1587500"/>
                </a:lnTo>
                <a:lnTo>
                  <a:pt x="1476032" y="1638300"/>
                </a:lnTo>
                <a:lnTo>
                  <a:pt x="1446364" y="1689100"/>
                </a:lnTo>
                <a:lnTo>
                  <a:pt x="1413954" y="1727200"/>
                </a:lnTo>
                <a:lnTo>
                  <a:pt x="1380299" y="1765300"/>
                </a:lnTo>
                <a:lnTo>
                  <a:pt x="1345158" y="1816100"/>
                </a:lnTo>
                <a:lnTo>
                  <a:pt x="1308227" y="1854200"/>
                </a:lnTo>
                <a:lnTo>
                  <a:pt x="1269212" y="1892300"/>
                </a:lnTo>
                <a:lnTo>
                  <a:pt x="1227810" y="1917700"/>
                </a:lnTo>
                <a:lnTo>
                  <a:pt x="1183741" y="1955800"/>
                </a:lnTo>
                <a:lnTo>
                  <a:pt x="1182014" y="1943100"/>
                </a:lnTo>
                <a:lnTo>
                  <a:pt x="1179690" y="1917700"/>
                </a:lnTo>
                <a:lnTo>
                  <a:pt x="1176820" y="1905000"/>
                </a:lnTo>
                <a:lnTo>
                  <a:pt x="1173441" y="1892300"/>
                </a:lnTo>
                <a:lnTo>
                  <a:pt x="1181455" y="1879600"/>
                </a:lnTo>
                <a:lnTo>
                  <a:pt x="1188834" y="1892300"/>
                </a:lnTo>
                <a:lnTo>
                  <a:pt x="1205814" y="1892300"/>
                </a:lnTo>
                <a:lnTo>
                  <a:pt x="1204302" y="1879600"/>
                </a:lnTo>
                <a:lnTo>
                  <a:pt x="1195235" y="1854200"/>
                </a:lnTo>
                <a:lnTo>
                  <a:pt x="1191463" y="1803400"/>
                </a:lnTo>
                <a:lnTo>
                  <a:pt x="1190612" y="1739900"/>
                </a:lnTo>
                <a:lnTo>
                  <a:pt x="1188783" y="1701800"/>
                </a:lnTo>
                <a:lnTo>
                  <a:pt x="1183754" y="1651000"/>
                </a:lnTo>
                <a:lnTo>
                  <a:pt x="1163510" y="1600200"/>
                </a:lnTo>
                <a:lnTo>
                  <a:pt x="1135176" y="1574800"/>
                </a:lnTo>
                <a:lnTo>
                  <a:pt x="1155827" y="1574800"/>
                </a:lnTo>
                <a:lnTo>
                  <a:pt x="1162900" y="1562100"/>
                </a:lnTo>
                <a:lnTo>
                  <a:pt x="1167333" y="1549400"/>
                </a:lnTo>
                <a:lnTo>
                  <a:pt x="1159421" y="1549400"/>
                </a:lnTo>
                <a:lnTo>
                  <a:pt x="1151775" y="1536700"/>
                </a:lnTo>
                <a:lnTo>
                  <a:pt x="1144460" y="1536700"/>
                </a:lnTo>
                <a:lnTo>
                  <a:pt x="1137488" y="1524000"/>
                </a:lnTo>
                <a:lnTo>
                  <a:pt x="1148626" y="1511300"/>
                </a:lnTo>
                <a:lnTo>
                  <a:pt x="1149146" y="1498600"/>
                </a:lnTo>
                <a:lnTo>
                  <a:pt x="1136853" y="1447800"/>
                </a:lnTo>
                <a:lnTo>
                  <a:pt x="1140218" y="1435100"/>
                </a:lnTo>
                <a:lnTo>
                  <a:pt x="1141704" y="1422400"/>
                </a:lnTo>
                <a:lnTo>
                  <a:pt x="1142949" y="1409700"/>
                </a:lnTo>
                <a:lnTo>
                  <a:pt x="1131671" y="1409700"/>
                </a:lnTo>
                <a:lnTo>
                  <a:pt x="1121473" y="1397000"/>
                </a:lnTo>
                <a:lnTo>
                  <a:pt x="1112354" y="1384300"/>
                </a:lnTo>
                <a:lnTo>
                  <a:pt x="1104265" y="1371600"/>
                </a:lnTo>
                <a:lnTo>
                  <a:pt x="1100188" y="1346200"/>
                </a:lnTo>
                <a:lnTo>
                  <a:pt x="1099146" y="1346200"/>
                </a:lnTo>
                <a:lnTo>
                  <a:pt x="1095806" y="1308100"/>
                </a:lnTo>
                <a:lnTo>
                  <a:pt x="1079500" y="1270000"/>
                </a:lnTo>
                <a:lnTo>
                  <a:pt x="1067765" y="1257300"/>
                </a:lnTo>
                <a:lnTo>
                  <a:pt x="1056932" y="1244600"/>
                </a:lnTo>
                <a:lnTo>
                  <a:pt x="1048131" y="1244600"/>
                </a:lnTo>
                <a:lnTo>
                  <a:pt x="1033335" y="1220470"/>
                </a:lnTo>
                <a:lnTo>
                  <a:pt x="1033335" y="1778000"/>
                </a:lnTo>
                <a:lnTo>
                  <a:pt x="1033246" y="1803400"/>
                </a:lnTo>
                <a:lnTo>
                  <a:pt x="1033170" y="1828800"/>
                </a:lnTo>
                <a:lnTo>
                  <a:pt x="1033081" y="1854200"/>
                </a:lnTo>
                <a:lnTo>
                  <a:pt x="1032992" y="1879600"/>
                </a:lnTo>
                <a:lnTo>
                  <a:pt x="1028890" y="1930400"/>
                </a:lnTo>
                <a:lnTo>
                  <a:pt x="1021715" y="1981200"/>
                </a:lnTo>
                <a:lnTo>
                  <a:pt x="1011123" y="2019300"/>
                </a:lnTo>
                <a:lnTo>
                  <a:pt x="978306" y="2019300"/>
                </a:lnTo>
                <a:lnTo>
                  <a:pt x="945527" y="2032000"/>
                </a:lnTo>
                <a:lnTo>
                  <a:pt x="912914" y="2019300"/>
                </a:lnTo>
                <a:lnTo>
                  <a:pt x="815568" y="2019300"/>
                </a:lnTo>
                <a:lnTo>
                  <a:pt x="771550" y="2006600"/>
                </a:lnTo>
                <a:lnTo>
                  <a:pt x="726452" y="1981200"/>
                </a:lnTo>
                <a:lnTo>
                  <a:pt x="684872" y="1968500"/>
                </a:lnTo>
                <a:lnTo>
                  <a:pt x="651002" y="1955800"/>
                </a:lnTo>
                <a:lnTo>
                  <a:pt x="635812" y="1943100"/>
                </a:lnTo>
                <a:lnTo>
                  <a:pt x="592213" y="1943100"/>
                </a:lnTo>
                <a:lnTo>
                  <a:pt x="585063" y="1930400"/>
                </a:lnTo>
                <a:lnTo>
                  <a:pt x="577392" y="1930400"/>
                </a:lnTo>
                <a:lnTo>
                  <a:pt x="544118" y="1905000"/>
                </a:lnTo>
                <a:lnTo>
                  <a:pt x="528129" y="1905000"/>
                </a:lnTo>
                <a:lnTo>
                  <a:pt x="513689" y="1892300"/>
                </a:lnTo>
                <a:lnTo>
                  <a:pt x="505929" y="1879600"/>
                </a:lnTo>
                <a:lnTo>
                  <a:pt x="492010" y="1866900"/>
                </a:lnTo>
                <a:lnTo>
                  <a:pt x="458177" y="1841500"/>
                </a:lnTo>
                <a:lnTo>
                  <a:pt x="444195" y="1828800"/>
                </a:lnTo>
                <a:lnTo>
                  <a:pt x="433133" y="1828800"/>
                </a:lnTo>
                <a:lnTo>
                  <a:pt x="425983" y="1816100"/>
                </a:lnTo>
                <a:lnTo>
                  <a:pt x="423697" y="1828800"/>
                </a:lnTo>
                <a:lnTo>
                  <a:pt x="414972" y="1816100"/>
                </a:lnTo>
                <a:lnTo>
                  <a:pt x="402437" y="1803400"/>
                </a:lnTo>
                <a:lnTo>
                  <a:pt x="387667" y="1778000"/>
                </a:lnTo>
                <a:lnTo>
                  <a:pt x="372186" y="1752600"/>
                </a:lnTo>
                <a:lnTo>
                  <a:pt x="350824" y="1727200"/>
                </a:lnTo>
                <a:lnTo>
                  <a:pt x="333590" y="1689100"/>
                </a:lnTo>
                <a:lnTo>
                  <a:pt x="321665" y="1663700"/>
                </a:lnTo>
                <a:lnTo>
                  <a:pt x="316268" y="1651000"/>
                </a:lnTo>
                <a:lnTo>
                  <a:pt x="300240" y="1600200"/>
                </a:lnTo>
                <a:lnTo>
                  <a:pt x="289407" y="1549400"/>
                </a:lnTo>
                <a:lnTo>
                  <a:pt x="284353" y="1498600"/>
                </a:lnTo>
                <a:lnTo>
                  <a:pt x="285686" y="1447800"/>
                </a:lnTo>
                <a:lnTo>
                  <a:pt x="286715" y="1447800"/>
                </a:lnTo>
                <a:lnTo>
                  <a:pt x="293979" y="1409700"/>
                </a:lnTo>
                <a:lnTo>
                  <a:pt x="311124" y="1346200"/>
                </a:lnTo>
                <a:lnTo>
                  <a:pt x="336003" y="1308100"/>
                </a:lnTo>
                <a:lnTo>
                  <a:pt x="367157" y="1270000"/>
                </a:lnTo>
                <a:lnTo>
                  <a:pt x="403098" y="1231900"/>
                </a:lnTo>
                <a:lnTo>
                  <a:pt x="424268" y="1206500"/>
                </a:lnTo>
                <a:lnTo>
                  <a:pt x="444563" y="1193800"/>
                </a:lnTo>
                <a:lnTo>
                  <a:pt x="457835" y="1181100"/>
                </a:lnTo>
                <a:lnTo>
                  <a:pt x="464477" y="1168400"/>
                </a:lnTo>
                <a:lnTo>
                  <a:pt x="484466" y="1168400"/>
                </a:lnTo>
                <a:lnTo>
                  <a:pt x="504901" y="1155700"/>
                </a:lnTo>
                <a:lnTo>
                  <a:pt x="526376" y="1143000"/>
                </a:lnTo>
                <a:lnTo>
                  <a:pt x="655866" y="1143000"/>
                </a:lnTo>
                <a:lnTo>
                  <a:pt x="712673" y="1155700"/>
                </a:lnTo>
                <a:lnTo>
                  <a:pt x="740041" y="1168400"/>
                </a:lnTo>
                <a:lnTo>
                  <a:pt x="766191" y="1168400"/>
                </a:lnTo>
                <a:lnTo>
                  <a:pt x="790575" y="1193800"/>
                </a:lnTo>
                <a:lnTo>
                  <a:pt x="816025" y="1206500"/>
                </a:lnTo>
                <a:lnTo>
                  <a:pt x="840041" y="1231900"/>
                </a:lnTo>
                <a:lnTo>
                  <a:pt x="862723" y="1270000"/>
                </a:lnTo>
                <a:lnTo>
                  <a:pt x="884135" y="1295400"/>
                </a:lnTo>
                <a:lnTo>
                  <a:pt x="903859" y="1320800"/>
                </a:lnTo>
                <a:lnTo>
                  <a:pt x="922172" y="1358900"/>
                </a:lnTo>
                <a:lnTo>
                  <a:pt x="939342" y="1397000"/>
                </a:lnTo>
                <a:lnTo>
                  <a:pt x="955624" y="1435100"/>
                </a:lnTo>
                <a:lnTo>
                  <a:pt x="974217" y="1485900"/>
                </a:lnTo>
                <a:lnTo>
                  <a:pt x="990574" y="1524000"/>
                </a:lnTo>
                <a:lnTo>
                  <a:pt x="1004531" y="1574800"/>
                </a:lnTo>
                <a:lnTo>
                  <a:pt x="1015911" y="1625600"/>
                </a:lnTo>
                <a:lnTo>
                  <a:pt x="1024547" y="1676400"/>
                </a:lnTo>
                <a:lnTo>
                  <a:pt x="1030262" y="1727200"/>
                </a:lnTo>
                <a:lnTo>
                  <a:pt x="1033335" y="1778000"/>
                </a:lnTo>
                <a:lnTo>
                  <a:pt x="1033335" y="1220470"/>
                </a:lnTo>
                <a:lnTo>
                  <a:pt x="1024775" y="1206500"/>
                </a:lnTo>
                <a:lnTo>
                  <a:pt x="998778" y="1155700"/>
                </a:lnTo>
                <a:lnTo>
                  <a:pt x="984313" y="1130300"/>
                </a:lnTo>
                <a:lnTo>
                  <a:pt x="980694" y="1130300"/>
                </a:lnTo>
                <a:lnTo>
                  <a:pt x="966228" y="1104900"/>
                </a:lnTo>
                <a:lnTo>
                  <a:pt x="947813" y="1092200"/>
                </a:lnTo>
                <a:lnTo>
                  <a:pt x="923239" y="1066800"/>
                </a:lnTo>
                <a:lnTo>
                  <a:pt x="915530" y="1066800"/>
                </a:lnTo>
                <a:lnTo>
                  <a:pt x="906348" y="1079500"/>
                </a:lnTo>
                <a:lnTo>
                  <a:pt x="895781" y="1079500"/>
                </a:lnTo>
                <a:lnTo>
                  <a:pt x="883932" y="1092200"/>
                </a:lnTo>
                <a:lnTo>
                  <a:pt x="875576" y="1066800"/>
                </a:lnTo>
                <a:lnTo>
                  <a:pt x="869111" y="1054100"/>
                </a:lnTo>
                <a:lnTo>
                  <a:pt x="865009" y="1041400"/>
                </a:lnTo>
                <a:lnTo>
                  <a:pt x="863739" y="1028700"/>
                </a:lnTo>
                <a:lnTo>
                  <a:pt x="829894" y="1028700"/>
                </a:lnTo>
                <a:lnTo>
                  <a:pt x="821309" y="1016000"/>
                </a:lnTo>
                <a:lnTo>
                  <a:pt x="811949" y="1003300"/>
                </a:lnTo>
                <a:lnTo>
                  <a:pt x="801839" y="1003300"/>
                </a:lnTo>
                <a:lnTo>
                  <a:pt x="790994" y="990600"/>
                </a:lnTo>
                <a:lnTo>
                  <a:pt x="779259" y="990600"/>
                </a:lnTo>
                <a:lnTo>
                  <a:pt x="766584" y="977900"/>
                </a:lnTo>
                <a:lnTo>
                  <a:pt x="739495" y="977900"/>
                </a:lnTo>
                <a:lnTo>
                  <a:pt x="715073" y="965200"/>
                </a:lnTo>
                <a:lnTo>
                  <a:pt x="695071" y="952500"/>
                </a:lnTo>
                <a:lnTo>
                  <a:pt x="666115" y="952500"/>
                </a:lnTo>
                <a:lnTo>
                  <a:pt x="655713" y="965200"/>
                </a:lnTo>
                <a:lnTo>
                  <a:pt x="646722" y="965200"/>
                </a:lnTo>
                <a:lnTo>
                  <a:pt x="630161" y="990600"/>
                </a:lnTo>
                <a:lnTo>
                  <a:pt x="590562" y="990600"/>
                </a:lnTo>
                <a:lnTo>
                  <a:pt x="571538" y="977900"/>
                </a:lnTo>
                <a:lnTo>
                  <a:pt x="532752" y="977900"/>
                </a:lnTo>
                <a:lnTo>
                  <a:pt x="512902" y="965200"/>
                </a:lnTo>
                <a:lnTo>
                  <a:pt x="473735" y="977900"/>
                </a:lnTo>
                <a:lnTo>
                  <a:pt x="449859" y="990600"/>
                </a:lnTo>
                <a:lnTo>
                  <a:pt x="429983" y="1003300"/>
                </a:lnTo>
                <a:lnTo>
                  <a:pt x="414159" y="1028700"/>
                </a:lnTo>
                <a:lnTo>
                  <a:pt x="402463" y="1041400"/>
                </a:lnTo>
                <a:lnTo>
                  <a:pt x="363575" y="1041400"/>
                </a:lnTo>
                <a:lnTo>
                  <a:pt x="350570" y="1054100"/>
                </a:lnTo>
                <a:lnTo>
                  <a:pt x="340601" y="1054100"/>
                </a:lnTo>
                <a:lnTo>
                  <a:pt x="326148" y="1066800"/>
                </a:lnTo>
                <a:lnTo>
                  <a:pt x="314083" y="1079500"/>
                </a:lnTo>
                <a:lnTo>
                  <a:pt x="307784" y="1092200"/>
                </a:lnTo>
                <a:lnTo>
                  <a:pt x="300913" y="1104900"/>
                </a:lnTo>
                <a:lnTo>
                  <a:pt x="295719" y="1130300"/>
                </a:lnTo>
                <a:lnTo>
                  <a:pt x="325932" y="1130300"/>
                </a:lnTo>
                <a:lnTo>
                  <a:pt x="318338" y="1143000"/>
                </a:lnTo>
                <a:lnTo>
                  <a:pt x="313347" y="1143000"/>
                </a:lnTo>
                <a:lnTo>
                  <a:pt x="310769" y="1155700"/>
                </a:lnTo>
                <a:lnTo>
                  <a:pt x="310375" y="1168400"/>
                </a:lnTo>
                <a:lnTo>
                  <a:pt x="322491" y="1168400"/>
                </a:lnTo>
                <a:lnTo>
                  <a:pt x="345859" y="1155700"/>
                </a:lnTo>
                <a:lnTo>
                  <a:pt x="357263" y="1143000"/>
                </a:lnTo>
                <a:lnTo>
                  <a:pt x="335737" y="1181100"/>
                </a:lnTo>
                <a:lnTo>
                  <a:pt x="320497" y="1181100"/>
                </a:lnTo>
                <a:lnTo>
                  <a:pt x="303250" y="1168400"/>
                </a:lnTo>
                <a:lnTo>
                  <a:pt x="275691" y="1168400"/>
                </a:lnTo>
                <a:lnTo>
                  <a:pt x="236220" y="1193800"/>
                </a:lnTo>
                <a:lnTo>
                  <a:pt x="216966" y="1206500"/>
                </a:lnTo>
                <a:lnTo>
                  <a:pt x="198323" y="1219200"/>
                </a:lnTo>
                <a:lnTo>
                  <a:pt x="180848" y="1231900"/>
                </a:lnTo>
                <a:lnTo>
                  <a:pt x="172567" y="1231900"/>
                </a:lnTo>
                <a:lnTo>
                  <a:pt x="173418" y="1257300"/>
                </a:lnTo>
                <a:lnTo>
                  <a:pt x="183388" y="1270000"/>
                </a:lnTo>
                <a:lnTo>
                  <a:pt x="182245" y="1270000"/>
                </a:lnTo>
                <a:lnTo>
                  <a:pt x="178320" y="1282700"/>
                </a:lnTo>
                <a:lnTo>
                  <a:pt x="172783" y="1295400"/>
                </a:lnTo>
                <a:lnTo>
                  <a:pt x="166776" y="1308100"/>
                </a:lnTo>
                <a:lnTo>
                  <a:pt x="162623" y="1333500"/>
                </a:lnTo>
                <a:lnTo>
                  <a:pt x="158902" y="1346200"/>
                </a:lnTo>
                <a:lnTo>
                  <a:pt x="154165" y="1346200"/>
                </a:lnTo>
                <a:lnTo>
                  <a:pt x="158064" y="1371600"/>
                </a:lnTo>
                <a:lnTo>
                  <a:pt x="165493" y="1384300"/>
                </a:lnTo>
                <a:lnTo>
                  <a:pt x="176199" y="1384300"/>
                </a:lnTo>
                <a:lnTo>
                  <a:pt x="189903" y="1409700"/>
                </a:lnTo>
                <a:lnTo>
                  <a:pt x="128498" y="1409700"/>
                </a:lnTo>
                <a:lnTo>
                  <a:pt x="123685" y="1447800"/>
                </a:lnTo>
                <a:lnTo>
                  <a:pt x="159219" y="1447800"/>
                </a:lnTo>
                <a:lnTo>
                  <a:pt x="157073" y="1485900"/>
                </a:lnTo>
                <a:lnTo>
                  <a:pt x="153250" y="1511300"/>
                </a:lnTo>
                <a:lnTo>
                  <a:pt x="152615" y="1536700"/>
                </a:lnTo>
                <a:lnTo>
                  <a:pt x="160058" y="1574800"/>
                </a:lnTo>
                <a:lnTo>
                  <a:pt x="136321" y="1600200"/>
                </a:lnTo>
                <a:lnTo>
                  <a:pt x="138010" y="1612900"/>
                </a:lnTo>
                <a:lnTo>
                  <a:pt x="152336" y="1625600"/>
                </a:lnTo>
                <a:lnTo>
                  <a:pt x="166573" y="1651000"/>
                </a:lnTo>
                <a:lnTo>
                  <a:pt x="178663" y="1689100"/>
                </a:lnTo>
                <a:lnTo>
                  <a:pt x="189992" y="1739900"/>
                </a:lnTo>
                <a:lnTo>
                  <a:pt x="203327" y="1778000"/>
                </a:lnTo>
                <a:lnTo>
                  <a:pt x="221449" y="1828800"/>
                </a:lnTo>
                <a:lnTo>
                  <a:pt x="230759" y="1841500"/>
                </a:lnTo>
                <a:lnTo>
                  <a:pt x="243281" y="1866900"/>
                </a:lnTo>
                <a:lnTo>
                  <a:pt x="258610" y="1892300"/>
                </a:lnTo>
                <a:lnTo>
                  <a:pt x="276313" y="1917700"/>
                </a:lnTo>
                <a:lnTo>
                  <a:pt x="295490" y="1943100"/>
                </a:lnTo>
                <a:lnTo>
                  <a:pt x="315163" y="1955800"/>
                </a:lnTo>
                <a:lnTo>
                  <a:pt x="333971" y="1981200"/>
                </a:lnTo>
                <a:lnTo>
                  <a:pt x="350532" y="1981200"/>
                </a:lnTo>
                <a:lnTo>
                  <a:pt x="384378" y="1993900"/>
                </a:lnTo>
                <a:lnTo>
                  <a:pt x="414375" y="2006600"/>
                </a:lnTo>
                <a:lnTo>
                  <a:pt x="441096" y="2019300"/>
                </a:lnTo>
                <a:lnTo>
                  <a:pt x="451485" y="2030285"/>
                </a:lnTo>
                <a:lnTo>
                  <a:pt x="430555" y="2019300"/>
                </a:lnTo>
                <a:lnTo>
                  <a:pt x="408152" y="2019300"/>
                </a:lnTo>
                <a:lnTo>
                  <a:pt x="403098" y="2032000"/>
                </a:lnTo>
                <a:lnTo>
                  <a:pt x="409930" y="2032000"/>
                </a:lnTo>
                <a:lnTo>
                  <a:pt x="425462" y="2044700"/>
                </a:lnTo>
                <a:lnTo>
                  <a:pt x="446938" y="2057400"/>
                </a:lnTo>
                <a:lnTo>
                  <a:pt x="471639" y="2082800"/>
                </a:lnTo>
                <a:lnTo>
                  <a:pt x="496506" y="2082800"/>
                </a:lnTo>
                <a:lnTo>
                  <a:pt x="518414" y="2095500"/>
                </a:lnTo>
                <a:lnTo>
                  <a:pt x="534022" y="2108200"/>
                </a:lnTo>
                <a:lnTo>
                  <a:pt x="541020" y="2108200"/>
                </a:lnTo>
                <a:lnTo>
                  <a:pt x="574446" y="2120900"/>
                </a:lnTo>
                <a:lnTo>
                  <a:pt x="634365" y="2120900"/>
                </a:lnTo>
                <a:lnTo>
                  <a:pt x="685673" y="2146300"/>
                </a:lnTo>
                <a:lnTo>
                  <a:pt x="739101" y="2159000"/>
                </a:lnTo>
                <a:lnTo>
                  <a:pt x="872972" y="2159000"/>
                </a:lnTo>
                <a:lnTo>
                  <a:pt x="899782" y="2171700"/>
                </a:lnTo>
                <a:lnTo>
                  <a:pt x="951001" y="2171700"/>
                </a:lnTo>
                <a:lnTo>
                  <a:pt x="929665" y="2197100"/>
                </a:lnTo>
                <a:lnTo>
                  <a:pt x="905852" y="2235200"/>
                </a:lnTo>
                <a:lnTo>
                  <a:pt x="879271" y="2260600"/>
                </a:lnTo>
                <a:lnTo>
                  <a:pt x="849655" y="2298700"/>
                </a:lnTo>
                <a:lnTo>
                  <a:pt x="810666" y="2324100"/>
                </a:lnTo>
                <a:lnTo>
                  <a:pt x="768426" y="2349500"/>
                </a:lnTo>
                <a:lnTo>
                  <a:pt x="723404" y="2374900"/>
                </a:lnTo>
                <a:lnTo>
                  <a:pt x="676071" y="2400300"/>
                </a:lnTo>
                <a:lnTo>
                  <a:pt x="626897" y="2413000"/>
                </a:lnTo>
                <a:lnTo>
                  <a:pt x="576338" y="2413000"/>
                </a:lnTo>
                <a:lnTo>
                  <a:pt x="525513" y="2425700"/>
                </a:lnTo>
                <a:lnTo>
                  <a:pt x="311937" y="2425700"/>
                </a:lnTo>
                <a:lnTo>
                  <a:pt x="257606" y="2413000"/>
                </a:lnTo>
                <a:lnTo>
                  <a:pt x="166217" y="2387600"/>
                </a:lnTo>
                <a:lnTo>
                  <a:pt x="121996" y="2362200"/>
                </a:lnTo>
                <a:lnTo>
                  <a:pt x="79209" y="2336800"/>
                </a:lnTo>
                <a:lnTo>
                  <a:pt x="38227" y="2324100"/>
                </a:lnTo>
                <a:lnTo>
                  <a:pt x="0" y="2298700"/>
                </a:lnTo>
                <a:lnTo>
                  <a:pt x="0" y="2463800"/>
                </a:lnTo>
                <a:lnTo>
                  <a:pt x="36639" y="2476500"/>
                </a:lnTo>
                <a:lnTo>
                  <a:pt x="81229" y="2501900"/>
                </a:lnTo>
                <a:lnTo>
                  <a:pt x="128879" y="2514600"/>
                </a:lnTo>
                <a:lnTo>
                  <a:pt x="237210" y="2514600"/>
                </a:lnTo>
                <a:lnTo>
                  <a:pt x="243154" y="2540000"/>
                </a:lnTo>
                <a:lnTo>
                  <a:pt x="270510" y="2552700"/>
                </a:lnTo>
                <a:lnTo>
                  <a:pt x="306666" y="2565400"/>
                </a:lnTo>
                <a:lnTo>
                  <a:pt x="362940" y="2565400"/>
                </a:lnTo>
                <a:lnTo>
                  <a:pt x="432536" y="2578100"/>
                </a:lnTo>
                <a:lnTo>
                  <a:pt x="460260" y="2565400"/>
                </a:lnTo>
                <a:lnTo>
                  <a:pt x="489089" y="2540000"/>
                </a:lnTo>
                <a:lnTo>
                  <a:pt x="499592" y="2565400"/>
                </a:lnTo>
                <a:lnTo>
                  <a:pt x="529577" y="2578100"/>
                </a:lnTo>
                <a:lnTo>
                  <a:pt x="629526" y="2578100"/>
                </a:lnTo>
                <a:lnTo>
                  <a:pt x="690295" y="2565400"/>
                </a:lnTo>
                <a:lnTo>
                  <a:pt x="751446" y="2540000"/>
                </a:lnTo>
                <a:lnTo>
                  <a:pt x="807770" y="2514600"/>
                </a:lnTo>
                <a:lnTo>
                  <a:pt x="855916" y="2489200"/>
                </a:lnTo>
                <a:lnTo>
                  <a:pt x="892517" y="2476500"/>
                </a:lnTo>
                <a:lnTo>
                  <a:pt x="914209" y="2451100"/>
                </a:lnTo>
                <a:lnTo>
                  <a:pt x="909269" y="2451100"/>
                </a:lnTo>
                <a:lnTo>
                  <a:pt x="906399" y="2438400"/>
                </a:lnTo>
                <a:lnTo>
                  <a:pt x="905535" y="2438400"/>
                </a:lnTo>
                <a:lnTo>
                  <a:pt x="906640" y="2425700"/>
                </a:lnTo>
                <a:lnTo>
                  <a:pt x="952487" y="2425700"/>
                </a:lnTo>
                <a:lnTo>
                  <a:pt x="969657" y="2413000"/>
                </a:lnTo>
                <a:lnTo>
                  <a:pt x="980274" y="2400300"/>
                </a:lnTo>
                <a:lnTo>
                  <a:pt x="984008" y="2374900"/>
                </a:lnTo>
                <a:lnTo>
                  <a:pt x="1019035" y="2349500"/>
                </a:lnTo>
                <a:lnTo>
                  <a:pt x="1047610" y="2336800"/>
                </a:lnTo>
                <a:lnTo>
                  <a:pt x="1066558" y="2311400"/>
                </a:lnTo>
                <a:lnTo>
                  <a:pt x="1072730" y="2260600"/>
                </a:lnTo>
                <a:lnTo>
                  <a:pt x="1085494" y="2260600"/>
                </a:lnTo>
                <a:lnTo>
                  <a:pt x="1113942" y="2235200"/>
                </a:lnTo>
                <a:lnTo>
                  <a:pt x="1127188" y="2209800"/>
                </a:lnTo>
                <a:lnTo>
                  <a:pt x="1138605" y="2184400"/>
                </a:lnTo>
                <a:lnTo>
                  <a:pt x="1148080" y="2159000"/>
                </a:lnTo>
                <a:lnTo>
                  <a:pt x="1155776" y="2146300"/>
                </a:lnTo>
                <a:lnTo>
                  <a:pt x="1161872" y="2120900"/>
                </a:lnTo>
                <a:lnTo>
                  <a:pt x="1164818" y="2120900"/>
                </a:lnTo>
                <a:lnTo>
                  <a:pt x="1166495" y="2108200"/>
                </a:lnTo>
                <a:lnTo>
                  <a:pt x="1186472" y="2095500"/>
                </a:lnTo>
                <a:lnTo>
                  <a:pt x="1205941" y="2082800"/>
                </a:lnTo>
                <a:lnTo>
                  <a:pt x="1224826" y="2070100"/>
                </a:lnTo>
                <a:lnTo>
                  <a:pt x="1243025" y="2044700"/>
                </a:lnTo>
                <a:lnTo>
                  <a:pt x="1253236" y="2057400"/>
                </a:lnTo>
                <a:lnTo>
                  <a:pt x="1280668" y="2057400"/>
                </a:lnTo>
                <a:lnTo>
                  <a:pt x="1296428" y="2044700"/>
                </a:lnTo>
                <a:lnTo>
                  <a:pt x="1311948" y="2044700"/>
                </a:lnTo>
                <a:lnTo>
                  <a:pt x="1327073" y="2032000"/>
                </a:lnTo>
                <a:lnTo>
                  <a:pt x="1352981" y="2006600"/>
                </a:lnTo>
                <a:lnTo>
                  <a:pt x="1369504" y="1993900"/>
                </a:lnTo>
                <a:lnTo>
                  <a:pt x="1387068" y="1981200"/>
                </a:lnTo>
                <a:lnTo>
                  <a:pt x="1405940" y="1955800"/>
                </a:lnTo>
                <a:lnTo>
                  <a:pt x="1416151" y="1955800"/>
                </a:lnTo>
                <a:lnTo>
                  <a:pt x="1426362" y="1943100"/>
                </a:lnTo>
                <a:lnTo>
                  <a:pt x="1429131" y="1930400"/>
                </a:lnTo>
                <a:lnTo>
                  <a:pt x="1432560" y="1917700"/>
                </a:lnTo>
                <a:lnTo>
                  <a:pt x="1436471" y="1905000"/>
                </a:lnTo>
                <a:lnTo>
                  <a:pt x="1440662" y="1879600"/>
                </a:lnTo>
                <a:lnTo>
                  <a:pt x="1464932" y="1892300"/>
                </a:lnTo>
                <a:lnTo>
                  <a:pt x="1472526" y="1879600"/>
                </a:lnTo>
                <a:lnTo>
                  <a:pt x="1502892" y="1866900"/>
                </a:lnTo>
                <a:lnTo>
                  <a:pt x="1548104" y="1816100"/>
                </a:lnTo>
                <a:lnTo>
                  <a:pt x="1594142" y="1765300"/>
                </a:lnTo>
                <a:lnTo>
                  <a:pt x="1627784" y="1714500"/>
                </a:lnTo>
                <a:lnTo>
                  <a:pt x="1656727" y="1663700"/>
                </a:lnTo>
                <a:lnTo>
                  <a:pt x="1680032" y="1625600"/>
                </a:lnTo>
                <a:lnTo>
                  <a:pt x="1696758" y="1587500"/>
                </a:lnTo>
                <a:lnTo>
                  <a:pt x="1705991" y="1549400"/>
                </a:lnTo>
                <a:lnTo>
                  <a:pt x="1689341" y="1549400"/>
                </a:lnTo>
                <a:lnTo>
                  <a:pt x="1686229" y="1536700"/>
                </a:lnTo>
                <a:lnTo>
                  <a:pt x="1691690" y="1524000"/>
                </a:lnTo>
                <a:lnTo>
                  <a:pt x="1723834" y="1524000"/>
                </a:lnTo>
                <a:lnTo>
                  <a:pt x="1733765" y="1498600"/>
                </a:lnTo>
                <a:lnTo>
                  <a:pt x="1735696" y="1485900"/>
                </a:lnTo>
                <a:lnTo>
                  <a:pt x="1729536" y="1460500"/>
                </a:lnTo>
                <a:lnTo>
                  <a:pt x="1752053" y="1435100"/>
                </a:lnTo>
                <a:lnTo>
                  <a:pt x="1771586" y="1409700"/>
                </a:lnTo>
                <a:lnTo>
                  <a:pt x="1781340" y="1384300"/>
                </a:lnTo>
                <a:lnTo>
                  <a:pt x="1774532" y="1346200"/>
                </a:lnTo>
                <a:lnTo>
                  <a:pt x="1796770" y="1320800"/>
                </a:lnTo>
                <a:lnTo>
                  <a:pt x="1814347" y="1282700"/>
                </a:lnTo>
                <a:lnTo>
                  <a:pt x="1827771" y="1231900"/>
                </a:lnTo>
                <a:lnTo>
                  <a:pt x="1837601" y="1206500"/>
                </a:lnTo>
                <a:lnTo>
                  <a:pt x="1849513" y="1155700"/>
                </a:lnTo>
                <a:lnTo>
                  <a:pt x="1856130" y="1117600"/>
                </a:lnTo>
                <a:lnTo>
                  <a:pt x="1857209" y="1092200"/>
                </a:lnTo>
                <a:lnTo>
                  <a:pt x="1857121" y="1066800"/>
                </a:lnTo>
                <a:lnTo>
                  <a:pt x="1857032" y="1041400"/>
                </a:lnTo>
                <a:lnTo>
                  <a:pt x="1855978" y="1028700"/>
                </a:lnTo>
                <a:lnTo>
                  <a:pt x="1850428" y="977900"/>
                </a:lnTo>
                <a:lnTo>
                  <a:pt x="1865617" y="977900"/>
                </a:lnTo>
                <a:lnTo>
                  <a:pt x="1873072" y="990600"/>
                </a:lnTo>
                <a:lnTo>
                  <a:pt x="1882381" y="977900"/>
                </a:lnTo>
                <a:close/>
              </a:path>
            </a:pathLst>
          </a:custGeom>
          <a:solidFill>
            <a:srgbClr val="A3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60326" y="3747946"/>
            <a:ext cx="10086340" cy="466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33900"/>
              </a:lnSpc>
              <a:spcBef>
                <a:spcPts val="100"/>
              </a:spcBef>
              <a:tabLst>
                <a:tab pos="6565900" algn="l"/>
              </a:tabLst>
            </a:pPr>
            <a:r>
              <a:rPr sz="4550" spc="345" dirty="0">
                <a:latin typeface="Calibri"/>
                <a:cs typeface="Calibri"/>
              </a:rPr>
              <a:t>Discipline</a:t>
            </a:r>
            <a:r>
              <a:rPr sz="4550" spc="340" dirty="0">
                <a:latin typeface="Calibri"/>
                <a:cs typeface="Calibri"/>
              </a:rPr>
              <a:t> </a:t>
            </a:r>
            <a:r>
              <a:rPr sz="4550" spc="145" dirty="0">
                <a:latin typeface="Calibri"/>
                <a:cs typeface="Calibri"/>
              </a:rPr>
              <a:t>is</a:t>
            </a:r>
            <a:r>
              <a:rPr sz="4550" spc="345" dirty="0">
                <a:latin typeface="Calibri"/>
                <a:cs typeface="Calibri"/>
              </a:rPr>
              <a:t> </a:t>
            </a:r>
            <a:r>
              <a:rPr sz="4550" spc="455" dirty="0">
                <a:latin typeface="Calibri"/>
                <a:cs typeface="Calibri"/>
              </a:rPr>
              <a:t>dealt</a:t>
            </a:r>
            <a:r>
              <a:rPr sz="4550" spc="340" dirty="0">
                <a:latin typeface="Calibri"/>
                <a:cs typeface="Calibri"/>
              </a:rPr>
              <a:t> </a:t>
            </a:r>
            <a:r>
              <a:rPr sz="4550" spc="204" dirty="0">
                <a:latin typeface="Calibri"/>
                <a:cs typeface="Calibri"/>
              </a:rPr>
              <a:t>with</a:t>
            </a:r>
            <a:r>
              <a:rPr sz="4550" spc="345" dirty="0">
                <a:latin typeface="Calibri"/>
                <a:cs typeface="Calibri"/>
              </a:rPr>
              <a:t> </a:t>
            </a:r>
            <a:r>
              <a:rPr sz="4550" spc="175" dirty="0">
                <a:latin typeface="Calibri"/>
                <a:cs typeface="Calibri"/>
              </a:rPr>
              <a:t>in</a:t>
            </a:r>
            <a:r>
              <a:rPr sz="4550" spc="340" dirty="0">
                <a:latin typeface="Calibri"/>
                <a:cs typeface="Calibri"/>
              </a:rPr>
              <a:t> </a:t>
            </a:r>
            <a:r>
              <a:rPr sz="4550" spc="819" dirty="0">
                <a:latin typeface="Calibri"/>
                <a:cs typeface="Calibri"/>
              </a:rPr>
              <a:t>a </a:t>
            </a:r>
            <a:r>
              <a:rPr sz="4550" spc="305" dirty="0">
                <a:latin typeface="Calibri"/>
                <a:cs typeface="Calibri"/>
              </a:rPr>
              <a:t>restorative</a:t>
            </a:r>
            <a:r>
              <a:rPr sz="4550" spc="365" dirty="0">
                <a:latin typeface="Calibri"/>
                <a:cs typeface="Calibri"/>
              </a:rPr>
              <a:t> </a:t>
            </a:r>
            <a:r>
              <a:rPr sz="4550" spc="455" dirty="0">
                <a:latin typeface="Calibri"/>
                <a:cs typeface="Calibri"/>
              </a:rPr>
              <a:t>practices</a:t>
            </a:r>
            <a:r>
              <a:rPr sz="4550" spc="370" dirty="0">
                <a:latin typeface="Calibri"/>
                <a:cs typeface="Calibri"/>
              </a:rPr>
              <a:t> </a:t>
            </a:r>
            <a:r>
              <a:rPr sz="4550" spc="380" dirty="0">
                <a:latin typeface="Calibri"/>
                <a:cs typeface="Calibri"/>
              </a:rPr>
              <a:t>model</a:t>
            </a:r>
            <a:r>
              <a:rPr sz="4550" spc="370" dirty="0">
                <a:latin typeface="Calibri"/>
                <a:cs typeface="Calibri"/>
              </a:rPr>
              <a:t> </a:t>
            </a:r>
            <a:r>
              <a:rPr sz="4550" spc="240" dirty="0">
                <a:latin typeface="Calibri"/>
                <a:cs typeface="Calibri"/>
              </a:rPr>
              <a:t>through </a:t>
            </a:r>
            <a:r>
              <a:rPr sz="4550" spc="355" dirty="0">
                <a:latin typeface="Calibri"/>
                <a:cs typeface="Calibri"/>
              </a:rPr>
              <a:t>progressive</a:t>
            </a:r>
            <a:r>
              <a:rPr sz="4550" spc="350" dirty="0">
                <a:latin typeface="Calibri"/>
                <a:cs typeface="Calibri"/>
              </a:rPr>
              <a:t> </a:t>
            </a:r>
            <a:r>
              <a:rPr sz="4550" spc="305" dirty="0">
                <a:latin typeface="Calibri"/>
                <a:cs typeface="Calibri"/>
              </a:rPr>
              <a:t>discipline.</a:t>
            </a:r>
            <a:r>
              <a:rPr sz="4550" dirty="0">
                <a:latin typeface="Calibri"/>
                <a:cs typeface="Calibri"/>
              </a:rPr>
              <a:t>	</a:t>
            </a:r>
            <a:r>
              <a:rPr sz="4550" spc="540" dirty="0">
                <a:latin typeface="Calibri"/>
                <a:cs typeface="Calibri"/>
              </a:rPr>
              <a:t>We</a:t>
            </a:r>
            <a:r>
              <a:rPr sz="4550" spc="340" dirty="0">
                <a:latin typeface="Calibri"/>
                <a:cs typeface="Calibri"/>
              </a:rPr>
              <a:t> </a:t>
            </a:r>
            <a:r>
              <a:rPr sz="4550" spc="490" dirty="0">
                <a:latin typeface="Calibri"/>
                <a:cs typeface="Calibri"/>
              </a:rPr>
              <a:t>are </a:t>
            </a:r>
            <a:r>
              <a:rPr sz="4550" spc="330" dirty="0">
                <a:latin typeface="Calibri"/>
                <a:cs typeface="Calibri"/>
              </a:rPr>
              <a:t>partners</a:t>
            </a:r>
            <a:r>
              <a:rPr sz="4550" spc="335" dirty="0">
                <a:latin typeface="Calibri"/>
                <a:cs typeface="Calibri"/>
              </a:rPr>
              <a:t> </a:t>
            </a:r>
            <a:r>
              <a:rPr sz="4550" spc="204" dirty="0">
                <a:latin typeface="Calibri"/>
                <a:cs typeface="Calibri"/>
              </a:rPr>
              <a:t>with</a:t>
            </a:r>
            <a:r>
              <a:rPr sz="4550" spc="340" dirty="0">
                <a:latin typeface="Calibri"/>
                <a:cs typeface="Calibri"/>
              </a:rPr>
              <a:t> </a:t>
            </a:r>
            <a:r>
              <a:rPr sz="4550" spc="254" dirty="0">
                <a:latin typeface="Calibri"/>
                <a:cs typeface="Calibri"/>
              </a:rPr>
              <a:t>families.</a:t>
            </a:r>
            <a:r>
              <a:rPr sz="4550" spc="345" dirty="0">
                <a:latin typeface="Calibri"/>
                <a:cs typeface="Calibri"/>
              </a:rPr>
              <a:t> </a:t>
            </a:r>
            <a:r>
              <a:rPr sz="4550" spc="260" dirty="0">
                <a:latin typeface="Calibri"/>
                <a:cs typeface="Calibri"/>
              </a:rPr>
              <a:t>Fair,</a:t>
            </a:r>
            <a:r>
              <a:rPr sz="4550" spc="345" dirty="0">
                <a:latin typeface="Calibri"/>
                <a:cs typeface="Calibri"/>
              </a:rPr>
              <a:t> </a:t>
            </a:r>
            <a:r>
              <a:rPr sz="4550" spc="80" dirty="0">
                <a:latin typeface="Calibri"/>
                <a:cs typeface="Calibri"/>
              </a:rPr>
              <a:t>firm, </a:t>
            </a:r>
            <a:r>
              <a:rPr sz="4550" spc="225" dirty="0">
                <a:latin typeface="Calibri"/>
                <a:cs typeface="Calibri"/>
              </a:rPr>
              <a:t>consistent.</a:t>
            </a:r>
            <a:endParaRPr sz="455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399439" y="2162372"/>
            <a:ext cx="797496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38829" algn="l"/>
                <a:tab pos="4565650" algn="l"/>
                <a:tab pos="6224905" algn="l"/>
              </a:tabLst>
            </a:pPr>
            <a:r>
              <a:rPr spc="195" dirty="0"/>
              <a:t>Restore</a:t>
            </a:r>
            <a:r>
              <a:rPr dirty="0"/>
              <a:t>	</a:t>
            </a:r>
            <a:r>
              <a:rPr spc="635" dirty="0"/>
              <a:t>at</a:t>
            </a:r>
            <a:r>
              <a:rPr dirty="0"/>
              <a:t>	</a:t>
            </a:r>
            <a:r>
              <a:rPr spc="265" dirty="0"/>
              <a:t>the</a:t>
            </a:r>
            <a:r>
              <a:rPr dirty="0"/>
              <a:t>	</a:t>
            </a:r>
            <a:r>
              <a:rPr spc="-105" dirty="0"/>
              <a:t>Door</a:t>
            </a:r>
          </a:p>
        </p:txBody>
      </p:sp>
      <p:sp>
        <p:nvSpPr>
          <p:cNvPr id="16" name="object 16"/>
          <p:cNvSpPr/>
          <p:nvPr/>
        </p:nvSpPr>
        <p:spPr>
          <a:xfrm>
            <a:off x="16333813" y="7962912"/>
            <a:ext cx="1954530" cy="2324100"/>
          </a:xfrm>
          <a:custGeom>
            <a:avLst/>
            <a:gdLst/>
            <a:ahLst/>
            <a:cxnLst/>
            <a:rect l="l" t="t" r="r" b="b"/>
            <a:pathLst>
              <a:path w="1954530" h="2324100">
                <a:moveTo>
                  <a:pt x="961669" y="135140"/>
                </a:moveTo>
                <a:lnTo>
                  <a:pt x="950950" y="132613"/>
                </a:lnTo>
                <a:lnTo>
                  <a:pt x="949261" y="138709"/>
                </a:lnTo>
                <a:lnTo>
                  <a:pt x="949058" y="142913"/>
                </a:lnTo>
                <a:lnTo>
                  <a:pt x="953681" y="145224"/>
                </a:lnTo>
                <a:lnTo>
                  <a:pt x="959142" y="139763"/>
                </a:lnTo>
                <a:lnTo>
                  <a:pt x="961669" y="135140"/>
                </a:lnTo>
                <a:close/>
              </a:path>
              <a:path w="1954530" h="2324100">
                <a:moveTo>
                  <a:pt x="1579994" y="1447800"/>
                </a:moveTo>
                <a:lnTo>
                  <a:pt x="1556448" y="1447800"/>
                </a:lnTo>
                <a:lnTo>
                  <a:pt x="1567815" y="1460500"/>
                </a:lnTo>
                <a:lnTo>
                  <a:pt x="1579994" y="1447800"/>
                </a:lnTo>
                <a:close/>
              </a:path>
              <a:path w="1954530" h="2324100">
                <a:moveTo>
                  <a:pt x="1586661" y="1460500"/>
                </a:moveTo>
                <a:lnTo>
                  <a:pt x="1567815" y="1460500"/>
                </a:lnTo>
                <a:lnTo>
                  <a:pt x="901687" y="1460500"/>
                </a:lnTo>
                <a:lnTo>
                  <a:pt x="916152" y="1473200"/>
                </a:lnTo>
                <a:lnTo>
                  <a:pt x="934580" y="1498600"/>
                </a:lnTo>
                <a:lnTo>
                  <a:pt x="959142" y="1511300"/>
                </a:lnTo>
                <a:lnTo>
                  <a:pt x="966851" y="1511300"/>
                </a:lnTo>
                <a:lnTo>
                  <a:pt x="976045" y="1498600"/>
                </a:lnTo>
                <a:lnTo>
                  <a:pt x="998461" y="1498600"/>
                </a:lnTo>
                <a:lnTo>
                  <a:pt x="1006817" y="1511300"/>
                </a:lnTo>
                <a:lnTo>
                  <a:pt x="1013282" y="1524000"/>
                </a:lnTo>
                <a:lnTo>
                  <a:pt x="1017384" y="1536700"/>
                </a:lnTo>
                <a:lnTo>
                  <a:pt x="1018641" y="1549400"/>
                </a:lnTo>
                <a:lnTo>
                  <a:pt x="1027633" y="1549400"/>
                </a:lnTo>
                <a:lnTo>
                  <a:pt x="1036116" y="1562100"/>
                </a:lnTo>
                <a:lnTo>
                  <a:pt x="1044333" y="1562100"/>
                </a:lnTo>
                <a:lnTo>
                  <a:pt x="1052487" y="1549400"/>
                </a:lnTo>
                <a:lnTo>
                  <a:pt x="1061085" y="1562100"/>
                </a:lnTo>
                <a:lnTo>
                  <a:pt x="1070444" y="1574800"/>
                </a:lnTo>
                <a:lnTo>
                  <a:pt x="1080554" y="1587500"/>
                </a:lnTo>
                <a:lnTo>
                  <a:pt x="1091387" y="1587500"/>
                </a:lnTo>
                <a:lnTo>
                  <a:pt x="1103134" y="1600200"/>
                </a:lnTo>
                <a:lnTo>
                  <a:pt x="1115809" y="1600200"/>
                </a:lnTo>
                <a:lnTo>
                  <a:pt x="1129144" y="1612900"/>
                </a:lnTo>
                <a:lnTo>
                  <a:pt x="1167307" y="1612900"/>
                </a:lnTo>
                <a:lnTo>
                  <a:pt x="1187310" y="1625600"/>
                </a:lnTo>
                <a:lnTo>
                  <a:pt x="1216279" y="1625600"/>
                </a:lnTo>
                <a:lnTo>
                  <a:pt x="1226680" y="1612900"/>
                </a:lnTo>
                <a:lnTo>
                  <a:pt x="1235671" y="1612900"/>
                </a:lnTo>
                <a:lnTo>
                  <a:pt x="1252220" y="1600200"/>
                </a:lnTo>
                <a:lnTo>
                  <a:pt x="1310855" y="1600200"/>
                </a:lnTo>
                <a:lnTo>
                  <a:pt x="1349629" y="1612900"/>
                </a:lnTo>
                <a:lnTo>
                  <a:pt x="1369491" y="1612900"/>
                </a:lnTo>
                <a:lnTo>
                  <a:pt x="1408645" y="1600200"/>
                </a:lnTo>
                <a:lnTo>
                  <a:pt x="1452410" y="1574800"/>
                </a:lnTo>
                <a:lnTo>
                  <a:pt x="1479918" y="1536700"/>
                </a:lnTo>
                <a:lnTo>
                  <a:pt x="1488427" y="1549400"/>
                </a:lnTo>
                <a:lnTo>
                  <a:pt x="1507947" y="1549400"/>
                </a:lnTo>
                <a:lnTo>
                  <a:pt x="1518818" y="1536700"/>
                </a:lnTo>
                <a:lnTo>
                  <a:pt x="1531823" y="1536700"/>
                </a:lnTo>
                <a:lnTo>
                  <a:pt x="1541780" y="1524000"/>
                </a:lnTo>
                <a:lnTo>
                  <a:pt x="1556245" y="1511300"/>
                </a:lnTo>
                <a:lnTo>
                  <a:pt x="1568297" y="1511300"/>
                </a:lnTo>
                <a:lnTo>
                  <a:pt x="1574596" y="1498600"/>
                </a:lnTo>
                <a:lnTo>
                  <a:pt x="1581467" y="1473200"/>
                </a:lnTo>
                <a:lnTo>
                  <a:pt x="1586661" y="1460500"/>
                </a:lnTo>
                <a:close/>
              </a:path>
              <a:path w="1954530" h="2324100">
                <a:moveTo>
                  <a:pt x="1954174" y="165100"/>
                </a:moveTo>
                <a:lnTo>
                  <a:pt x="1931733" y="152400"/>
                </a:lnTo>
                <a:lnTo>
                  <a:pt x="1845741" y="101600"/>
                </a:lnTo>
                <a:lnTo>
                  <a:pt x="1801164" y="88900"/>
                </a:lnTo>
                <a:lnTo>
                  <a:pt x="1753501" y="76200"/>
                </a:lnTo>
                <a:lnTo>
                  <a:pt x="1701825" y="63500"/>
                </a:lnTo>
                <a:lnTo>
                  <a:pt x="1645170" y="63500"/>
                </a:lnTo>
                <a:lnTo>
                  <a:pt x="1639239" y="38100"/>
                </a:lnTo>
                <a:lnTo>
                  <a:pt x="1611871" y="25400"/>
                </a:lnTo>
                <a:lnTo>
                  <a:pt x="1575727" y="12700"/>
                </a:lnTo>
                <a:lnTo>
                  <a:pt x="1519453" y="12700"/>
                </a:lnTo>
                <a:lnTo>
                  <a:pt x="1449857" y="0"/>
                </a:lnTo>
                <a:lnTo>
                  <a:pt x="1422133" y="25400"/>
                </a:lnTo>
                <a:lnTo>
                  <a:pt x="1393304" y="38100"/>
                </a:lnTo>
                <a:lnTo>
                  <a:pt x="1382788" y="25400"/>
                </a:lnTo>
                <a:lnTo>
                  <a:pt x="1352816" y="12700"/>
                </a:lnTo>
                <a:lnTo>
                  <a:pt x="1307973" y="0"/>
                </a:lnTo>
                <a:lnTo>
                  <a:pt x="1252867" y="12700"/>
                </a:lnTo>
                <a:lnTo>
                  <a:pt x="1130947" y="38100"/>
                </a:lnTo>
                <a:lnTo>
                  <a:pt x="1074623" y="63500"/>
                </a:lnTo>
                <a:lnTo>
                  <a:pt x="1026477" y="88900"/>
                </a:lnTo>
                <a:lnTo>
                  <a:pt x="989876" y="114300"/>
                </a:lnTo>
                <a:lnTo>
                  <a:pt x="968184" y="127000"/>
                </a:lnTo>
                <a:lnTo>
                  <a:pt x="973124" y="139700"/>
                </a:lnTo>
                <a:lnTo>
                  <a:pt x="975995" y="139700"/>
                </a:lnTo>
                <a:lnTo>
                  <a:pt x="976845" y="152400"/>
                </a:lnTo>
                <a:lnTo>
                  <a:pt x="975753" y="152400"/>
                </a:lnTo>
                <a:lnTo>
                  <a:pt x="968921" y="165100"/>
                </a:lnTo>
                <a:lnTo>
                  <a:pt x="957719" y="165100"/>
                </a:lnTo>
                <a:lnTo>
                  <a:pt x="953262" y="152400"/>
                </a:lnTo>
                <a:lnTo>
                  <a:pt x="929906" y="165100"/>
                </a:lnTo>
                <a:lnTo>
                  <a:pt x="912736" y="165100"/>
                </a:lnTo>
                <a:lnTo>
                  <a:pt x="902106" y="190500"/>
                </a:lnTo>
                <a:lnTo>
                  <a:pt x="898385" y="203200"/>
                </a:lnTo>
                <a:lnTo>
                  <a:pt x="863346" y="228600"/>
                </a:lnTo>
                <a:lnTo>
                  <a:pt x="834783" y="241300"/>
                </a:lnTo>
                <a:lnTo>
                  <a:pt x="815835" y="279400"/>
                </a:lnTo>
                <a:lnTo>
                  <a:pt x="809663" y="317500"/>
                </a:lnTo>
                <a:lnTo>
                  <a:pt x="796899" y="317500"/>
                </a:lnTo>
                <a:lnTo>
                  <a:pt x="768438" y="342900"/>
                </a:lnTo>
                <a:lnTo>
                  <a:pt x="743788" y="393700"/>
                </a:lnTo>
                <a:lnTo>
                  <a:pt x="726617" y="444500"/>
                </a:lnTo>
                <a:lnTo>
                  <a:pt x="720521" y="457200"/>
                </a:lnTo>
                <a:lnTo>
                  <a:pt x="718629" y="457200"/>
                </a:lnTo>
                <a:lnTo>
                  <a:pt x="717575" y="469900"/>
                </a:lnTo>
                <a:lnTo>
                  <a:pt x="715886" y="469900"/>
                </a:lnTo>
                <a:lnTo>
                  <a:pt x="695921" y="482600"/>
                </a:lnTo>
                <a:lnTo>
                  <a:pt x="676440" y="495300"/>
                </a:lnTo>
                <a:lnTo>
                  <a:pt x="657555" y="520700"/>
                </a:lnTo>
                <a:lnTo>
                  <a:pt x="639356" y="533400"/>
                </a:lnTo>
                <a:lnTo>
                  <a:pt x="629158" y="520700"/>
                </a:lnTo>
                <a:lnTo>
                  <a:pt x="601726" y="520700"/>
                </a:lnTo>
                <a:lnTo>
                  <a:pt x="585952" y="533400"/>
                </a:lnTo>
                <a:lnTo>
                  <a:pt x="570445" y="546100"/>
                </a:lnTo>
                <a:lnTo>
                  <a:pt x="555320" y="558800"/>
                </a:lnTo>
                <a:lnTo>
                  <a:pt x="529399" y="571500"/>
                </a:lnTo>
                <a:lnTo>
                  <a:pt x="512876" y="596900"/>
                </a:lnTo>
                <a:lnTo>
                  <a:pt x="495312" y="609600"/>
                </a:lnTo>
                <a:lnTo>
                  <a:pt x="476453" y="622300"/>
                </a:lnTo>
                <a:lnTo>
                  <a:pt x="466242" y="622300"/>
                </a:lnTo>
                <a:lnTo>
                  <a:pt x="456031" y="635000"/>
                </a:lnTo>
                <a:lnTo>
                  <a:pt x="453263" y="647700"/>
                </a:lnTo>
                <a:lnTo>
                  <a:pt x="449821" y="660400"/>
                </a:lnTo>
                <a:lnTo>
                  <a:pt x="445909" y="685800"/>
                </a:lnTo>
                <a:lnTo>
                  <a:pt x="441731" y="698500"/>
                </a:lnTo>
                <a:lnTo>
                  <a:pt x="409867" y="698500"/>
                </a:lnTo>
                <a:lnTo>
                  <a:pt x="334289" y="762000"/>
                </a:lnTo>
                <a:lnTo>
                  <a:pt x="288251" y="812800"/>
                </a:lnTo>
                <a:lnTo>
                  <a:pt x="254596" y="876300"/>
                </a:lnTo>
                <a:lnTo>
                  <a:pt x="225653" y="914400"/>
                </a:lnTo>
                <a:lnTo>
                  <a:pt x="202361" y="965200"/>
                </a:lnTo>
                <a:lnTo>
                  <a:pt x="185635" y="1003300"/>
                </a:lnTo>
                <a:lnTo>
                  <a:pt x="176403" y="1028700"/>
                </a:lnTo>
                <a:lnTo>
                  <a:pt x="188722" y="1028700"/>
                </a:lnTo>
                <a:lnTo>
                  <a:pt x="193052" y="1041400"/>
                </a:lnTo>
                <a:lnTo>
                  <a:pt x="196164" y="1041400"/>
                </a:lnTo>
                <a:lnTo>
                  <a:pt x="190703" y="1054100"/>
                </a:lnTo>
                <a:lnTo>
                  <a:pt x="176403" y="1054100"/>
                </a:lnTo>
                <a:lnTo>
                  <a:pt x="158559" y="1066800"/>
                </a:lnTo>
                <a:lnTo>
                  <a:pt x="148628" y="1079500"/>
                </a:lnTo>
                <a:lnTo>
                  <a:pt x="146685" y="1092200"/>
                </a:lnTo>
                <a:lnTo>
                  <a:pt x="152857" y="1117600"/>
                </a:lnTo>
                <a:lnTo>
                  <a:pt x="130327" y="1155700"/>
                </a:lnTo>
                <a:lnTo>
                  <a:pt x="110807" y="1168400"/>
                </a:lnTo>
                <a:lnTo>
                  <a:pt x="101053" y="1193800"/>
                </a:lnTo>
                <a:lnTo>
                  <a:pt x="107861" y="1231900"/>
                </a:lnTo>
                <a:lnTo>
                  <a:pt x="85623" y="1257300"/>
                </a:lnTo>
                <a:lnTo>
                  <a:pt x="68046" y="1295400"/>
                </a:lnTo>
                <a:lnTo>
                  <a:pt x="54610" y="1346200"/>
                </a:lnTo>
                <a:lnTo>
                  <a:pt x="44792" y="1371600"/>
                </a:lnTo>
                <a:lnTo>
                  <a:pt x="32880" y="1422400"/>
                </a:lnTo>
                <a:lnTo>
                  <a:pt x="26250" y="1473200"/>
                </a:lnTo>
                <a:lnTo>
                  <a:pt x="25171" y="1498600"/>
                </a:lnTo>
                <a:lnTo>
                  <a:pt x="25234" y="1511300"/>
                </a:lnTo>
                <a:lnTo>
                  <a:pt x="25361" y="1536700"/>
                </a:lnTo>
                <a:lnTo>
                  <a:pt x="26416" y="1562100"/>
                </a:lnTo>
                <a:lnTo>
                  <a:pt x="31965" y="1612900"/>
                </a:lnTo>
                <a:lnTo>
                  <a:pt x="23837" y="1612900"/>
                </a:lnTo>
                <a:lnTo>
                  <a:pt x="16776" y="1600200"/>
                </a:lnTo>
                <a:lnTo>
                  <a:pt x="0" y="1600200"/>
                </a:lnTo>
                <a:lnTo>
                  <a:pt x="1155" y="1612900"/>
                </a:lnTo>
                <a:lnTo>
                  <a:pt x="8102" y="1638300"/>
                </a:lnTo>
                <a:lnTo>
                  <a:pt x="8216" y="1651000"/>
                </a:lnTo>
                <a:lnTo>
                  <a:pt x="8597" y="1689100"/>
                </a:lnTo>
                <a:lnTo>
                  <a:pt x="6070" y="1752600"/>
                </a:lnTo>
                <a:lnTo>
                  <a:pt x="5054" y="1790700"/>
                </a:lnTo>
                <a:lnTo>
                  <a:pt x="7277" y="1841500"/>
                </a:lnTo>
                <a:lnTo>
                  <a:pt x="11811" y="1866900"/>
                </a:lnTo>
                <a:lnTo>
                  <a:pt x="24422" y="1892300"/>
                </a:lnTo>
                <a:lnTo>
                  <a:pt x="50888" y="1917700"/>
                </a:lnTo>
                <a:lnTo>
                  <a:pt x="29629" y="1917700"/>
                </a:lnTo>
                <a:lnTo>
                  <a:pt x="21882" y="1930400"/>
                </a:lnTo>
                <a:lnTo>
                  <a:pt x="16408" y="1943100"/>
                </a:lnTo>
                <a:lnTo>
                  <a:pt x="24091" y="1943100"/>
                </a:lnTo>
                <a:lnTo>
                  <a:pt x="31381" y="1955800"/>
                </a:lnTo>
                <a:lnTo>
                  <a:pt x="38277" y="1955800"/>
                </a:lnTo>
                <a:lnTo>
                  <a:pt x="44792" y="1968500"/>
                </a:lnTo>
                <a:lnTo>
                  <a:pt x="32664" y="1981200"/>
                </a:lnTo>
                <a:lnTo>
                  <a:pt x="30568" y="1993900"/>
                </a:lnTo>
                <a:lnTo>
                  <a:pt x="34112" y="2019300"/>
                </a:lnTo>
                <a:lnTo>
                  <a:pt x="38900" y="2044700"/>
                </a:lnTo>
                <a:lnTo>
                  <a:pt x="29438" y="2082800"/>
                </a:lnTo>
                <a:lnTo>
                  <a:pt x="39979" y="2082800"/>
                </a:lnTo>
                <a:lnTo>
                  <a:pt x="49250" y="2095500"/>
                </a:lnTo>
                <a:lnTo>
                  <a:pt x="57353" y="2108200"/>
                </a:lnTo>
                <a:lnTo>
                  <a:pt x="64338" y="2120900"/>
                </a:lnTo>
                <a:lnTo>
                  <a:pt x="65582" y="2146300"/>
                </a:lnTo>
                <a:lnTo>
                  <a:pt x="65786" y="2171700"/>
                </a:lnTo>
                <a:lnTo>
                  <a:pt x="66268" y="2184400"/>
                </a:lnTo>
                <a:lnTo>
                  <a:pt x="68338" y="2209800"/>
                </a:lnTo>
                <a:lnTo>
                  <a:pt x="76682" y="2222500"/>
                </a:lnTo>
                <a:lnTo>
                  <a:pt x="86868" y="2235200"/>
                </a:lnTo>
                <a:lnTo>
                  <a:pt x="96456" y="2247900"/>
                </a:lnTo>
                <a:lnTo>
                  <a:pt x="103022" y="2247900"/>
                </a:lnTo>
                <a:lnTo>
                  <a:pt x="127952" y="2324100"/>
                </a:lnTo>
                <a:lnTo>
                  <a:pt x="320509" y="2324100"/>
                </a:lnTo>
                <a:lnTo>
                  <a:pt x="296227" y="2273300"/>
                </a:lnTo>
                <a:lnTo>
                  <a:pt x="274370" y="2222500"/>
                </a:lnTo>
                <a:lnTo>
                  <a:pt x="254419" y="2184400"/>
                </a:lnTo>
                <a:lnTo>
                  <a:pt x="235813" y="2133600"/>
                </a:lnTo>
                <a:lnTo>
                  <a:pt x="218033" y="2082800"/>
                </a:lnTo>
                <a:lnTo>
                  <a:pt x="204546" y="2032000"/>
                </a:lnTo>
                <a:lnTo>
                  <a:pt x="192938" y="1981200"/>
                </a:lnTo>
                <a:lnTo>
                  <a:pt x="183273" y="1930400"/>
                </a:lnTo>
                <a:lnTo>
                  <a:pt x="175602" y="1892300"/>
                </a:lnTo>
                <a:lnTo>
                  <a:pt x="169989" y="1841500"/>
                </a:lnTo>
                <a:lnTo>
                  <a:pt x="166471" y="1790700"/>
                </a:lnTo>
                <a:lnTo>
                  <a:pt x="165112" y="1739900"/>
                </a:lnTo>
                <a:lnTo>
                  <a:pt x="165976" y="1689100"/>
                </a:lnTo>
                <a:lnTo>
                  <a:pt x="169100" y="1651000"/>
                </a:lnTo>
                <a:lnTo>
                  <a:pt x="174561" y="1600200"/>
                </a:lnTo>
                <a:lnTo>
                  <a:pt x="182384" y="1549400"/>
                </a:lnTo>
                <a:lnTo>
                  <a:pt x="192659" y="1498600"/>
                </a:lnTo>
                <a:lnTo>
                  <a:pt x="205409" y="1447800"/>
                </a:lnTo>
                <a:lnTo>
                  <a:pt x="218579" y="1409700"/>
                </a:lnTo>
                <a:lnTo>
                  <a:pt x="232156" y="1358900"/>
                </a:lnTo>
                <a:lnTo>
                  <a:pt x="246278" y="1308100"/>
                </a:lnTo>
                <a:lnTo>
                  <a:pt x="261010" y="1270000"/>
                </a:lnTo>
                <a:lnTo>
                  <a:pt x="276466" y="1231900"/>
                </a:lnTo>
                <a:lnTo>
                  <a:pt x="292735" y="1181100"/>
                </a:lnTo>
                <a:lnTo>
                  <a:pt x="309905" y="1130300"/>
                </a:lnTo>
                <a:lnTo>
                  <a:pt x="331177" y="1092200"/>
                </a:lnTo>
                <a:lnTo>
                  <a:pt x="354177" y="1041400"/>
                </a:lnTo>
                <a:lnTo>
                  <a:pt x="379158" y="990600"/>
                </a:lnTo>
                <a:lnTo>
                  <a:pt x="406349" y="939800"/>
                </a:lnTo>
                <a:lnTo>
                  <a:pt x="436029" y="889000"/>
                </a:lnTo>
                <a:lnTo>
                  <a:pt x="468426" y="850900"/>
                </a:lnTo>
                <a:lnTo>
                  <a:pt x="502081" y="812800"/>
                </a:lnTo>
                <a:lnTo>
                  <a:pt x="537222" y="774700"/>
                </a:lnTo>
                <a:lnTo>
                  <a:pt x="574154" y="736600"/>
                </a:lnTo>
                <a:lnTo>
                  <a:pt x="613168" y="698500"/>
                </a:lnTo>
                <a:lnTo>
                  <a:pt x="654570" y="660400"/>
                </a:lnTo>
                <a:lnTo>
                  <a:pt x="698652" y="622300"/>
                </a:lnTo>
                <a:lnTo>
                  <a:pt x="700379" y="647700"/>
                </a:lnTo>
                <a:lnTo>
                  <a:pt x="702703" y="660400"/>
                </a:lnTo>
                <a:lnTo>
                  <a:pt x="705573" y="673100"/>
                </a:lnTo>
                <a:lnTo>
                  <a:pt x="708952" y="698500"/>
                </a:lnTo>
                <a:lnTo>
                  <a:pt x="693547" y="698500"/>
                </a:lnTo>
                <a:lnTo>
                  <a:pt x="685774" y="685800"/>
                </a:lnTo>
                <a:lnTo>
                  <a:pt x="676579" y="698500"/>
                </a:lnTo>
                <a:lnTo>
                  <a:pt x="678091" y="698500"/>
                </a:lnTo>
                <a:lnTo>
                  <a:pt x="687158" y="736600"/>
                </a:lnTo>
                <a:lnTo>
                  <a:pt x="690918" y="787400"/>
                </a:lnTo>
                <a:lnTo>
                  <a:pt x="691769" y="838200"/>
                </a:lnTo>
                <a:lnTo>
                  <a:pt x="693610" y="876300"/>
                </a:lnTo>
                <a:lnTo>
                  <a:pt x="698639" y="927100"/>
                </a:lnTo>
                <a:lnTo>
                  <a:pt x="704875" y="952500"/>
                </a:lnTo>
                <a:lnTo>
                  <a:pt x="718883" y="977900"/>
                </a:lnTo>
                <a:lnTo>
                  <a:pt x="747217" y="1003300"/>
                </a:lnTo>
                <a:lnTo>
                  <a:pt x="735926" y="1003300"/>
                </a:lnTo>
                <a:lnTo>
                  <a:pt x="726554" y="1016000"/>
                </a:lnTo>
                <a:lnTo>
                  <a:pt x="719480" y="1016000"/>
                </a:lnTo>
                <a:lnTo>
                  <a:pt x="715048" y="1028700"/>
                </a:lnTo>
                <a:lnTo>
                  <a:pt x="722960" y="1041400"/>
                </a:lnTo>
                <a:lnTo>
                  <a:pt x="730605" y="1041400"/>
                </a:lnTo>
                <a:lnTo>
                  <a:pt x="737933" y="1054100"/>
                </a:lnTo>
                <a:lnTo>
                  <a:pt x="744905" y="1054100"/>
                </a:lnTo>
                <a:lnTo>
                  <a:pt x="733767" y="1066800"/>
                </a:lnTo>
                <a:lnTo>
                  <a:pt x="733234" y="1092200"/>
                </a:lnTo>
                <a:lnTo>
                  <a:pt x="745540" y="1130300"/>
                </a:lnTo>
                <a:lnTo>
                  <a:pt x="742175" y="1155700"/>
                </a:lnTo>
                <a:lnTo>
                  <a:pt x="740689" y="1155700"/>
                </a:lnTo>
                <a:lnTo>
                  <a:pt x="739432" y="1168400"/>
                </a:lnTo>
                <a:lnTo>
                  <a:pt x="750709" y="1181100"/>
                </a:lnTo>
                <a:lnTo>
                  <a:pt x="760907" y="1193800"/>
                </a:lnTo>
                <a:lnTo>
                  <a:pt x="770039" y="1193800"/>
                </a:lnTo>
                <a:lnTo>
                  <a:pt x="778129" y="1206500"/>
                </a:lnTo>
                <a:lnTo>
                  <a:pt x="782205" y="1231900"/>
                </a:lnTo>
                <a:lnTo>
                  <a:pt x="783234" y="1244600"/>
                </a:lnTo>
                <a:lnTo>
                  <a:pt x="784733" y="1257300"/>
                </a:lnTo>
                <a:lnTo>
                  <a:pt x="786574" y="1282700"/>
                </a:lnTo>
                <a:lnTo>
                  <a:pt x="791362" y="1295400"/>
                </a:lnTo>
                <a:lnTo>
                  <a:pt x="802894" y="1320800"/>
                </a:lnTo>
                <a:lnTo>
                  <a:pt x="814628" y="1320800"/>
                </a:lnTo>
                <a:lnTo>
                  <a:pt x="825461" y="1333500"/>
                </a:lnTo>
                <a:lnTo>
                  <a:pt x="834263" y="1333500"/>
                </a:lnTo>
                <a:lnTo>
                  <a:pt x="857618" y="1384300"/>
                </a:lnTo>
                <a:lnTo>
                  <a:pt x="883615" y="1435100"/>
                </a:lnTo>
                <a:lnTo>
                  <a:pt x="890841" y="1435100"/>
                </a:lnTo>
                <a:lnTo>
                  <a:pt x="898080" y="1447800"/>
                </a:lnTo>
                <a:lnTo>
                  <a:pt x="1556448" y="1447800"/>
                </a:lnTo>
                <a:lnTo>
                  <a:pt x="1564055" y="1435100"/>
                </a:lnTo>
                <a:lnTo>
                  <a:pt x="1569034" y="1435100"/>
                </a:lnTo>
                <a:lnTo>
                  <a:pt x="1571612" y="1422400"/>
                </a:lnTo>
                <a:lnTo>
                  <a:pt x="1559890" y="1422400"/>
                </a:lnTo>
                <a:lnTo>
                  <a:pt x="1536534" y="1435100"/>
                </a:lnTo>
                <a:lnTo>
                  <a:pt x="1525130" y="1435100"/>
                </a:lnTo>
                <a:lnTo>
                  <a:pt x="1546656" y="1409700"/>
                </a:lnTo>
                <a:lnTo>
                  <a:pt x="1606702" y="1409700"/>
                </a:lnTo>
                <a:lnTo>
                  <a:pt x="1646174" y="1397000"/>
                </a:lnTo>
                <a:lnTo>
                  <a:pt x="1665414" y="1384300"/>
                </a:lnTo>
                <a:lnTo>
                  <a:pt x="1684070" y="1371600"/>
                </a:lnTo>
                <a:lnTo>
                  <a:pt x="1701533" y="1358900"/>
                </a:lnTo>
                <a:lnTo>
                  <a:pt x="1709826" y="1346200"/>
                </a:lnTo>
                <a:lnTo>
                  <a:pt x="1708962" y="1333500"/>
                </a:lnTo>
                <a:lnTo>
                  <a:pt x="1698993" y="1308100"/>
                </a:lnTo>
                <a:lnTo>
                  <a:pt x="1700149" y="1308100"/>
                </a:lnTo>
                <a:lnTo>
                  <a:pt x="1704073" y="1295400"/>
                </a:lnTo>
                <a:lnTo>
                  <a:pt x="1709610" y="1282700"/>
                </a:lnTo>
                <a:lnTo>
                  <a:pt x="1715604" y="1270000"/>
                </a:lnTo>
                <a:lnTo>
                  <a:pt x="1719770" y="1257300"/>
                </a:lnTo>
                <a:lnTo>
                  <a:pt x="1723491" y="1244600"/>
                </a:lnTo>
                <a:lnTo>
                  <a:pt x="1726425" y="1231900"/>
                </a:lnTo>
                <a:lnTo>
                  <a:pt x="1728216" y="1231900"/>
                </a:lnTo>
                <a:lnTo>
                  <a:pt x="1724317" y="1219200"/>
                </a:lnTo>
                <a:lnTo>
                  <a:pt x="1716900" y="1206500"/>
                </a:lnTo>
                <a:lnTo>
                  <a:pt x="1706194" y="1193800"/>
                </a:lnTo>
                <a:lnTo>
                  <a:pt x="1692478" y="1181100"/>
                </a:lnTo>
                <a:lnTo>
                  <a:pt x="1736242" y="1181100"/>
                </a:lnTo>
                <a:lnTo>
                  <a:pt x="1753882" y="1168400"/>
                </a:lnTo>
                <a:lnTo>
                  <a:pt x="1758708" y="1130300"/>
                </a:lnTo>
                <a:lnTo>
                  <a:pt x="1749640" y="1143000"/>
                </a:lnTo>
                <a:lnTo>
                  <a:pt x="1731886" y="1143000"/>
                </a:lnTo>
                <a:lnTo>
                  <a:pt x="1723174" y="1130300"/>
                </a:lnTo>
                <a:lnTo>
                  <a:pt x="1725320" y="1104900"/>
                </a:lnTo>
                <a:lnTo>
                  <a:pt x="1729143" y="1079500"/>
                </a:lnTo>
                <a:lnTo>
                  <a:pt x="1729765" y="1041400"/>
                </a:lnTo>
                <a:lnTo>
                  <a:pt x="1722335" y="1003300"/>
                </a:lnTo>
                <a:lnTo>
                  <a:pt x="1746059" y="977900"/>
                </a:lnTo>
                <a:lnTo>
                  <a:pt x="1744383" y="977900"/>
                </a:lnTo>
                <a:lnTo>
                  <a:pt x="1730044" y="965200"/>
                </a:lnTo>
                <a:lnTo>
                  <a:pt x="1715820" y="939800"/>
                </a:lnTo>
                <a:lnTo>
                  <a:pt x="1703730" y="889000"/>
                </a:lnTo>
                <a:lnTo>
                  <a:pt x="1692402" y="838200"/>
                </a:lnTo>
                <a:lnTo>
                  <a:pt x="1679067" y="800100"/>
                </a:lnTo>
                <a:lnTo>
                  <a:pt x="1660944" y="762000"/>
                </a:lnTo>
                <a:lnTo>
                  <a:pt x="1651635" y="736600"/>
                </a:lnTo>
                <a:lnTo>
                  <a:pt x="1639100" y="711200"/>
                </a:lnTo>
                <a:lnTo>
                  <a:pt x="1623783" y="698500"/>
                </a:lnTo>
                <a:lnTo>
                  <a:pt x="1606067" y="660400"/>
                </a:lnTo>
                <a:lnTo>
                  <a:pt x="1598028" y="655078"/>
                </a:lnTo>
                <a:lnTo>
                  <a:pt x="1598028" y="1079500"/>
                </a:lnTo>
                <a:lnTo>
                  <a:pt x="1596707" y="1130300"/>
                </a:lnTo>
                <a:lnTo>
                  <a:pt x="1595666" y="1143000"/>
                </a:lnTo>
                <a:lnTo>
                  <a:pt x="1588401" y="1181100"/>
                </a:lnTo>
                <a:lnTo>
                  <a:pt x="1571269" y="1231900"/>
                </a:lnTo>
                <a:lnTo>
                  <a:pt x="1546390" y="1270000"/>
                </a:lnTo>
                <a:lnTo>
                  <a:pt x="1515237" y="1320800"/>
                </a:lnTo>
                <a:lnTo>
                  <a:pt x="1479296" y="1358900"/>
                </a:lnTo>
                <a:lnTo>
                  <a:pt x="1458125" y="1371600"/>
                </a:lnTo>
                <a:lnTo>
                  <a:pt x="1437817" y="1397000"/>
                </a:lnTo>
                <a:lnTo>
                  <a:pt x="1424546" y="1409700"/>
                </a:lnTo>
                <a:lnTo>
                  <a:pt x="1417916" y="1409700"/>
                </a:lnTo>
                <a:lnTo>
                  <a:pt x="1397927" y="1422400"/>
                </a:lnTo>
                <a:lnTo>
                  <a:pt x="1377492" y="1435100"/>
                </a:lnTo>
                <a:lnTo>
                  <a:pt x="1169720" y="1435100"/>
                </a:lnTo>
                <a:lnTo>
                  <a:pt x="1116203" y="1409700"/>
                </a:lnTo>
                <a:lnTo>
                  <a:pt x="1066368" y="1371600"/>
                </a:lnTo>
                <a:lnTo>
                  <a:pt x="1019670" y="1320800"/>
                </a:lnTo>
                <a:lnTo>
                  <a:pt x="998245" y="1282700"/>
                </a:lnTo>
                <a:lnTo>
                  <a:pt x="978535" y="1257300"/>
                </a:lnTo>
                <a:lnTo>
                  <a:pt x="960221" y="1219200"/>
                </a:lnTo>
                <a:lnTo>
                  <a:pt x="943051" y="1193800"/>
                </a:lnTo>
                <a:lnTo>
                  <a:pt x="926769" y="1155700"/>
                </a:lnTo>
                <a:lnTo>
                  <a:pt x="908164" y="1104900"/>
                </a:lnTo>
                <a:lnTo>
                  <a:pt x="891806" y="1054100"/>
                </a:lnTo>
                <a:lnTo>
                  <a:pt x="877862" y="1003300"/>
                </a:lnTo>
                <a:lnTo>
                  <a:pt x="866482" y="952500"/>
                </a:lnTo>
                <a:lnTo>
                  <a:pt x="857846" y="901700"/>
                </a:lnTo>
                <a:lnTo>
                  <a:pt x="852131" y="850900"/>
                </a:lnTo>
                <a:lnTo>
                  <a:pt x="849045" y="800100"/>
                </a:lnTo>
                <a:lnTo>
                  <a:pt x="849134" y="774700"/>
                </a:lnTo>
                <a:lnTo>
                  <a:pt x="849223" y="749300"/>
                </a:lnTo>
                <a:lnTo>
                  <a:pt x="849312" y="723900"/>
                </a:lnTo>
                <a:lnTo>
                  <a:pt x="849401" y="698500"/>
                </a:lnTo>
                <a:lnTo>
                  <a:pt x="853503" y="660400"/>
                </a:lnTo>
                <a:lnTo>
                  <a:pt x="860679" y="609600"/>
                </a:lnTo>
                <a:lnTo>
                  <a:pt x="871258" y="558800"/>
                </a:lnTo>
                <a:lnTo>
                  <a:pt x="1028827" y="558800"/>
                </a:lnTo>
                <a:lnTo>
                  <a:pt x="1066812" y="571500"/>
                </a:lnTo>
                <a:lnTo>
                  <a:pt x="1155928" y="596900"/>
                </a:lnTo>
                <a:lnTo>
                  <a:pt x="1197508" y="609600"/>
                </a:lnTo>
                <a:lnTo>
                  <a:pt x="1231379" y="622300"/>
                </a:lnTo>
                <a:lnTo>
                  <a:pt x="1246581" y="635000"/>
                </a:lnTo>
                <a:lnTo>
                  <a:pt x="1283652" y="635000"/>
                </a:lnTo>
                <a:lnTo>
                  <a:pt x="1290180" y="647700"/>
                </a:lnTo>
                <a:lnTo>
                  <a:pt x="1305001" y="647700"/>
                </a:lnTo>
                <a:lnTo>
                  <a:pt x="1338262" y="673100"/>
                </a:lnTo>
                <a:lnTo>
                  <a:pt x="1354251" y="685800"/>
                </a:lnTo>
                <a:lnTo>
                  <a:pt x="1368704" y="698500"/>
                </a:lnTo>
                <a:lnTo>
                  <a:pt x="1376464" y="698500"/>
                </a:lnTo>
                <a:lnTo>
                  <a:pt x="1390383" y="711200"/>
                </a:lnTo>
                <a:lnTo>
                  <a:pt x="1424203" y="736600"/>
                </a:lnTo>
                <a:lnTo>
                  <a:pt x="1438198" y="749300"/>
                </a:lnTo>
                <a:lnTo>
                  <a:pt x="1449247" y="762000"/>
                </a:lnTo>
                <a:lnTo>
                  <a:pt x="1456397" y="762000"/>
                </a:lnTo>
                <a:lnTo>
                  <a:pt x="1458683" y="749300"/>
                </a:lnTo>
                <a:lnTo>
                  <a:pt x="1467421" y="762000"/>
                </a:lnTo>
                <a:lnTo>
                  <a:pt x="1479943" y="787400"/>
                </a:lnTo>
                <a:lnTo>
                  <a:pt x="1494726" y="800100"/>
                </a:lnTo>
                <a:lnTo>
                  <a:pt x="1510195" y="825500"/>
                </a:lnTo>
                <a:lnTo>
                  <a:pt x="1531556" y="863600"/>
                </a:lnTo>
                <a:lnTo>
                  <a:pt x="1548803" y="889000"/>
                </a:lnTo>
                <a:lnTo>
                  <a:pt x="1560728" y="914400"/>
                </a:lnTo>
                <a:lnTo>
                  <a:pt x="1566125" y="927100"/>
                </a:lnTo>
                <a:lnTo>
                  <a:pt x="1582140" y="977900"/>
                </a:lnTo>
                <a:lnTo>
                  <a:pt x="1592973" y="1028700"/>
                </a:lnTo>
                <a:lnTo>
                  <a:pt x="1598028" y="1079500"/>
                </a:lnTo>
                <a:lnTo>
                  <a:pt x="1598028" y="655078"/>
                </a:lnTo>
                <a:lnTo>
                  <a:pt x="1586903" y="647700"/>
                </a:lnTo>
                <a:lnTo>
                  <a:pt x="1567230" y="622300"/>
                </a:lnTo>
                <a:lnTo>
                  <a:pt x="1548409" y="609600"/>
                </a:lnTo>
                <a:lnTo>
                  <a:pt x="1531848" y="596900"/>
                </a:lnTo>
                <a:lnTo>
                  <a:pt x="1498015" y="584200"/>
                </a:lnTo>
                <a:lnTo>
                  <a:pt x="1468018" y="584200"/>
                </a:lnTo>
                <a:lnTo>
                  <a:pt x="1441297" y="571500"/>
                </a:lnTo>
                <a:lnTo>
                  <a:pt x="1417269" y="533400"/>
                </a:lnTo>
                <a:lnTo>
                  <a:pt x="1427645" y="546100"/>
                </a:lnTo>
                <a:lnTo>
                  <a:pt x="1451825" y="558800"/>
                </a:lnTo>
                <a:lnTo>
                  <a:pt x="1474241" y="571500"/>
                </a:lnTo>
                <a:lnTo>
                  <a:pt x="1479296" y="558800"/>
                </a:lnTo>
                <a:lnTo>
                  <a:pt x="1472450" y="546100"/>
                </a:lnTo>
                <a:lnTo>
                  <a:pt x="1456931" y="533400"/>
                </a:lnTo>
                <a:lnTo>
                  <a:pt x="1435442" y="520700"/>
                </a:lnTo>
                <a:lnTo>
                  <a:pt x="1385887" y="495300"/>
                </a:lnTo>
                <a:lnTo>
                  <a:pt x="1363967" y="482600"/>
                </a:lnTo>
                <a:lnTo>
                  <a:pt x="1341374" y="482600"/>
                </a:lnTo>
                <a:lnTo>
                  <a:pt x="1307934" y="469900"/>
                </a:lnTo>
                <a:lnTo>
                  <a:pt x="1292987" y="469900"/>
                </a:lnTo>
                <a:lnTo>
                  <a:pt x="1248016" y="457200"/>
                </a:lnTo>
                <a:lnTo>
                  <a:pt x="1143292" y="431800"/>
                </a:lnTo>
                <a:lnTo>
                  <a:pt x="1037145" y="419100"/>
                </a:lnTo>
                <a:lnTo>
                  <a:pt x="931392" y="419100"/>
                </a:lnTo>
                <a:lnTo>
                  <a:pt x="952728" y="381000"/>
                </a:lnTo>
                <a:lnTo>
                  <a:pt x="976541" y="342900"/>
                </a:lnTo>
                <a:lnTo>
                  <a:pt x="1003122" y="317500"/>
                </a:lnTo>
                <a:lnTo>
                  <a:pt x="1032725" y="292100"/>
                </a:lnTo>
                <a:lnTo>
                  <a:pt x="1071727" y="254000"/>
                </a:lnTo>
                <a:lnTo>
                  <a:pt x="1113967" y="228600"/>
                </a:lnTo>
                <a:lnTo>
                  <a:pt x="1158976" y="203200"/>
                </a:lnTo>
                <a:lnTo>
                  <a:pt x="1206309" y="190500"/>
                </a:lnTo>
                <a:lnTo>
                  <a:pt x="1255496" y="165100"/>
                </a:lnTo>
                <a:lnTo>
                  <a:pt x="1306042" y="165100"/>
                </a:lnTo>
                <a:lnTo>
                  <a:pt x="1356868" y="152400"/>
                </a:lnTo>
                <a:lnTo>
                  <a:pt x="1516164" y="152400"/>
                </a:lnTo>
                <a:lnTo>
                  <a:pt x="1570456" y="165100"/>
                </a:lnTo>
                <a:lnTo>
                  <a:pt x="1624774" y="165100"/>
                </a:lnTo>
                <a:lnTo>
                  <a:pt x="1670837" y="190500"/>
                </a:lnTo>
                <a:lnTo>
                  <a:pt x="1760397" y="215900"/>
                </a:lnTo>
                <a:lnTo>
                  <a:pt x="1803184" y="241300"/>
                </a:lnTo>
                <a:lnTo>
                  <a:pt x="1844167" y="266700"/>
                </a:lnTo>
                <a:lnTo>
                  <a:pt x="1883003" y="292100"/>
                </a:lnTo>
                <a:lnTo>
                  <a:pt x="1919338" y="317500"/>
                </a:lnTo>
                <a:lnTo>
                  <a:pt x="1941995" y="342900"/>
                </a:lnTo>
                <a:lnTo>
                  <a:pt x="1954174" y="342900"/>
                </a:lnTo>
                <a:lnTo>
                  <a:pt x="1954174" y="165100"/>
                </a:lnTo>
                <a:close/>
              </a:path>
            </a:pathLst>
          </a:custGeom>
          <a:solidFill>
            <a:srgbClr val="D5A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7431</TotalTime>
  <Words>992</Words>
  <Application>Microsoft Office PowerPoint</Application>
  <PresentationFormat>Custom</PresentationFormat>
  <Paragraphs>86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Arial Narrow</vt:lpstr>
      <vt:lpstr>Calibri</vt:lpstr>
      <vt:lpstr>Lucida Sans</vt:lpstr>
      <vt:lpstr>Office Theme</vt:lpstr>
      <vt:lpstr>Reno High School</vt:lpstr>
      <vt:lpstr>RENO HIGH SCHOOL FROSH PARENT NIGHT Class of 2029</vt:lpstr>
      <vt:lpstr>PowerPoint Presentation</vt:lpstr>
      <vt:lpstr>Online Registration Required  annually. Sunday Messages-will begin late July.</vt:lpstr>
      <vt:lpstr>Spring course requests to counselors. Course request golden ticket required to get on Frosh Day Bus.</vt:lpstr>
      <vt:lpstr>FEES</vt:lpstr>
      <vt:lpstr>We R Present Campaign</vt:lpstr>
      <vt:lpstr>Attendance</vt:lpstr>
      <vt:lpstr>Restore at the Door</vt:lpstr>
      <vt:lpstr>Supports</vt:lpstr>
      <vt:lpstr>HIGH SCHOOL PARENT 101</vt:lpstr>
      <vt:lpstr>Schedule</vt:lpstr>
      <vt:lpstr>PowerPoint Presentation</vt:lpstr>
      <vt:lpstr>Frosh Day</vt:lpstr>
      <vt:lpstr>TONIGHT</vt:lpstr>
      <vt:lpstr>CULTURE</vt:lpstr>
      <vt:lpstr>QUESTIONS?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 HIGH SCHOOL FROSH PARENT NIGHT</dc:title>
  <dc:creator>Kris Hackbusch</dc:creator>
  <cp:keywords>DAF7BQ7XGl4,BAF7BUePFO4</cp:keywords>
  <cp:lastModifiedBy>Nakashima, Mike</cp:lastModifiedBy>
  <cp:revision>2</cp:revision>
  <cp:lastPrinted>2025-02-05T23:22:44Z</cp:lastPrinted>
  <dcterms:created xsi:type="dcterms:W3CDTF">2025-01-13T18:35:21Z</dcterms:created>
  <dcterms:modified xsi:type="dcterms:W3CDTF">2025-02-05T23:53:39Z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2024-01-26T00:00:00Z</vt:filetime>
  </property>
  <property fmtid="{D5CDD505-2E9C-101B-9397-08002B2CF9AE}" pid="3" name="Creator">
    <vt:lpwstr>Canva</vt:lpwstr>
  </property>
  <property fmtid="{D5CDD505-2E9C-101B-9397-08002B2CF9AE}" pid="4" name="LastSaved">
    <vt:filetime>2025-01-13T00:00:00Z</vt:filetime>
  </property>
  <property fmtid="{D5CDD505-2E9C-101B-9397-08002B2CF9AE}" pid="5" name="Producer">
    <vt:lpwstr>Canva</vt:lpwstr>
  </property>
</Properties>
</file>